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1D60-BF5D-961E-1ACC-EE015E1AB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8101C-98DF-FA0D-DF94-1C7E84D74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9614-ABD8-ACAF-6F87-C4935B07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8788-CB04-5B2B-3D49-FC97D818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537C9-FDC1-D8C7-03D9-4D10C4A5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8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9B76-B993-F095-157C-F376E808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9B777-5A77-7AB3-A720-7F2176447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8FEA-F34C-4226-98D3-CED23F00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DC3B1-163C-DC56-5D76-53897D1F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BB6A-252E-E174-6E9E-E9F8502B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7A114-39B6-6CFB-8F24-BAA8CDEA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410AB-F672-3B9F-AFC2-D24DF45B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1ADA2-9B7E-207E-EE6D-DDED8BF3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83244-6D47-BEB6-16F7-9B8D89D5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17C8-6304-2FB6-EA64-FFA974DC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5E1E-8C11-FFA6-1B88-8462871D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7340-DF14-BC34-A425-FE7A8EBD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62B7-D587-21A1-4E58-E7A69E58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3B24-6CA0-A3C9-28EB-8B33695D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2DFF-455B-A1C9-115D-A440D7BC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41CA-5A4D-30B7-D982-5B45E038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8D145-1F4A-3546-1F98-1D506593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48AF-EB3C-8036-6419-79AC2891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C4BE-0A37-4F9F-BEEF-F427D1F5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990E-9D80-9DAD-85CB-0374E086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B8BD-E0EC-5311-5DEB-B288BB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24CA-77E0-3529-1CFC-4928A069D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52478-F390-D11C-0F50-D882A0F8F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4E14-CD46-5BD1-88A2-403E5C5F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E13CB-7E0C-FAEE-00C0-B6EAA4C0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F2DD-BDFE-EDE0-1230-D016432C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EDC4-F74B-BC07-30C9-064A0ED2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A928A-2185-2181-2A4B-1FFC18D8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695A0-D76F-0057-8C40-81AA06B86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45962-6D2F-EF4F-E794-FAAD17B89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A706-49BB-5BA6-C8E8-3C7092201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19F1A-C032-21CF-6B2B-CEE999B0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7D53F-4F88-0224-50F9-1FB7C91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04895-B54D-1DF9-6609-A8C33B48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DC66-77E1-F4F7-A47F-82F511D9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5AAD8-ECD8-6DE5-A427-11ADBD86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DDD3-81E9-F473-5075-FEA7BB11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EFFFA-98C1-8246-EA87-16B9037B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AB9F6-2D2C-B873-5A92-AAEBA2FE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C4A15-0D2B-8B4D-11CE-8187DC7C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3FCCE-2326-C143-59A9-2AE9D682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034A-1A27-7AF4-9743-C6D5631C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ACC0-C51B-D039-EEEE-BDCC3BEC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4371C-4CF8-ED3F-F405-A6A0C7246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5965C-A4A8-7959-A34F-90A4D024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296B-BCFA-1207-6ECD-4B9B731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B40EF-840E-E63C-1ABE-2BBCCE73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8C0-2D1B-4B4A-6CFA-FD22B7E9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530B2-469F-BB91-CBC2-196947088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23FD7-FBD9-C90C-9701-96774E089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F667B-1667-8FAA-22EA-89CBB718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ADDEC-A80A-4A67-1548-A327CF4D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BC085-0A4F-AD5E-A4ED-6EFC6AAB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148FC-C3BD-B112-10CF-C6336CE6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1F63F-D2A0-6EA8-385C-1961B850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7690-EB5B-D9ED-92B8-3B22C2DBD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C31AA-35D5-4A7E-B467-AFCAD119D53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78B-2685-6F5A-A7F2-58DC980B1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8715-95E5-7456-76EB-F5BBE4F08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D9D71-F434-4D57-B4A2-52DDDE4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AE9E10-7EE3-FA80-B833-2FD3373E6A76}"/>
              </a:ext>
            </a:extLst>
          </p:cNvPr>
          <p:cNvGrpSpPr/>
          <p:nvPr/>
        </p:nvGrpSpPr>
        <p:grpSpPr>
          <a:xfrm>
            <a:off x="-181034" y="783771"/>
            <a:ext cx="9473814" cy="6285901"/>
            <a:chOff x="43938" y="-518885"/>
            <a:chExt cx="12148062" cy="8060272"/>
          </a:xfrm>
        </p:grpSpPr>
        <p:pic>
          <p:nvPicPr>
            <p:cNvPr id="1034" name="Picture 10" descr="Pokémon Sword &amp; Shield Pokédex • Marriland.com">
              <a:extLst>
                <a:ext uri="{FF2B5EF4-FFF2-40B4-BE49-F238E27FC236}">
                  <a16:creationId xmlns:a16="http://schemas.microsoft.com/office/drawing/2014/main" id="{9DA6BD40-CD01-2874-4636-1C80FABF7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38" y="1588201"/>
              <a:ext cx="5654428" cy="565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okémon UNITE | Pokémon | Charizard">
              <a:extLst>
                <a:ext uri="{FF2B5EF4-FFF2-40B4-BE49-F238E27FC236}">
                  <a16:creationId xmlns:a16="http://schemas.microsoft.com/office/drawing/2014/main" id="{A0761209-E5D6-647D-D742-0AC348D4C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000" y="-518885"/>
              <a:ext cx="4771571" cy="4771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Pikachu (Render) - Pokemon Unite by Rubychu96 on DeviantArt">
              <a:extLst>
                <a:ext uri="{FF2B5EF4-FFF2-40B4-BE49-F238E27FC236}">
                  <a16:creationId xmlns:a16="http://schemas.microsoft.com/office/drawing/2014/main" id="{539E74EB-A375-716D-6B7C-9118DC74D3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491" y="412912"/>
              <a:ext cx="3639660" cy="441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Venusaur | Pokémon UNITE Wiki | Fandom">
              <a:extLst>
                <a:ext uri="{FF2B5EF4-FFF2-40B4-BE49-F238E27FC236}">
                  <a16:creationId xmlns:a16="http://schemas.microsoft.com/office/drawing/2014/main" id="{9FF37B22-2415-F5CC-B1FA-FAE40BAA9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366" y="1047753"/>
              <a:ext cx="6493634" cy="649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Umbreon | Pokémon UNITE Wiki | Fandom">
              <a:extLst>
                <a:ext uri="{FF2B5EF4-FFF2-40B4-BE49-F238E27FC236}">
                  <a16:creationId xmlns:a16="http://schemas.microsoft.com/office/drawing/2014/main" id="{7EF950C4-B5CF-EAB2-94B7-2E4E4F37A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170" y="3429000"/>
              <a:ext cx="3639660" cy="3639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680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okémon Sword &amp; Shield Pokédex • Marriland.com">
            <a:extLst>
              <a:ext uri="{FF2B5EF4-FFF2-40B4-BE49-F238E27FC236}">
                <a16:creationId xmlns:a16="http://schemas.microsoft.com/office/drawing/2014/main" id="{9DA6BD40-CD01-2874-4636-1C80FABF7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66" y="-691302"/>
            <a:ext cx="7343834" cy="734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78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okémon UNITE | Pokémon | Charizard">
            <a:extLst>
              <a:ext uri="{FF2B5EF4-FFF2-40B4-BE49-F238E27FC236}">
                <a16:creationId xmlns:a16="http://schemas.microsoft.com/office/drawing/2014/main" id="{A0761209-E5D6-647D-D742-0AC348D4C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00" y="228725"/>
            <a:ext cx="6400550" cy="6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mbreon | Pokémon UNITE Wiki | Fandom">
            <a:extLst>
              <a:ext uri="{FF2B5EF4-FFF2-40B4-BE49-F238E27FC236}">
                <a16:creationId xmlns:a16="http://schemas.microsoft.com/office/drawing/2014/main" id="{7EF950C4-B5CF-EAB2-94B7-2E4E4F37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37" y="64337"/>
            <a:ext cx="6729326" cy="67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3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Venusaur | Pokémon UNITE Wiki | Fandom">
            <a:extLst>
              <a:ext uri="{FF2B5EF4-FFF2-40B4-BE49-F238E27FC236}">
                <a16:creationId xmlns:a16="http://schemas.microsoft.com/office/drawing/2014/main" id="{9FF37B22-2415-F5CC-B1FA-FAE40BAA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-2498278"/>
            <a:ext cx="9798050" cy="97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4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Pikachu (Render) - Pokemon Unite by Rubychu96 on DeviantArt">
            <a:extLst>
              <a:ext uri="{FF2B5EF4-FFF2-40B4-BE49-F238E27FC236}">
                <a16:creationId xmlns:a16="http://schemas.microsoft.com/office/drawing/2014/main" id="{539E74EB-A375-716D-6B7C-9118DC74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1" y="187488"/>
            <a:ext cx="5346699" cy="648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0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TRINH HOANG TUNG</dc:creator>
  <cp:lastModifiedBy>TRINH HOANG TUNG</cp:lastModifiedBy>
  <cp:revision>1</cp:revision>
  <dcterms:created xsi:type="dcterms:W3CDTF">2024-06-26T07:27:42Z</dcterms:created>
  <dcterms:modified xsi:type="dcterms:W3CDTF">2024-06-26T07:40:48Z</dcterms:modified>
</cp:coreProperties>
</file>