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6F43-AE8D-ABC0-F13B-C3576C19C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99E6-D5B4-0C06-F5EE-87AA60BB2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6A9A-F715-BC51-7185-CD4D0F07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1A7A-680A-B15E-C583-1DA7303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F392-D36E-0D55-3C00-BA5B8460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53C5-AD0C-2280-9B4C-2949EF79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5FA8D-C37A-C5E6-0F5E-E814F127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96F3-F0E4-FD37-675E-075BAFAF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1D41-5C23-4868-D743-217E845C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DF00-E7B2-033A-412A-DA7BEBF9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79AE9-6378-3A9C-773A-F7587C54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5FE7E-DC61-0D1A-050D-CD3400D7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EE75-02DE-69B2-3F46-1454262E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9641-E334-10E3-E0BB-B2D948D1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2ED9-AF16-6ED4-26D2-D63C4166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80A0-B98C-1A2A-06AD-B7DC8AA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4648-73C4-B407-E14D-91966B4A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A4D3-1D88-CFB2-1E0F-9BD98FD6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D169-97A9-0D5C-7109-C731ED9B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8AB-5AE0-A1FB-3A08-72F56C1D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1B18-35C1-C35B-912C-E8DCF0F7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1825-91D8-12DE-C34B-A6D56BA5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4FCE-69AB-B3AE-846F-18EAF05F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FB39-19EC-2C75-A5B6-B22C91AD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9AD1B-52C0-07F0-1824-11873FD4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50F-8ADB-1BCF-DC92-1DA5F1B4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E673-5CF7-6A3A-925C-2DCB28A9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3D2F9-B3BF-1C81-9003-6A88E626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DF43-8F07-D1CA-734D-EE49DD08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0F46-8BC1-8211-2349-8284B95A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D2CC-557A-E9C5-99FE-D8933464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64BD-95A9-02FF-A99D-87B8C018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AF315-CF6A-241D-F275-DE95CB44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CE13-AB8B-CF21-53C8-E2DD5A33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7FA46-F90E-D716-E767-9661EC006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90CFA-81BD-0C5B-F1A9-C60AE7E32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4C5F5-DC32-A9F9-35ED-540D01F8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B8A0B-D5D5-CDE2-92C8-00A47F1C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14925-8FF1-7AA1-0F31-C928AE50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8307-97DD-F13A-C6C1-8A8EA351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5C811-CC73-69C9-C4D0-141260C0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00F20-EA49-630E-B8EA-B65A4C18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C6F2F-AAD5-C286-F275-ACB9AB40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E8960-4B54-B91E-7169-2EC28721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C358E-53CD-4FB5-D5AB-1AF01880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9FC47-6811-2881-96E0-0E0C4A55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692E-F384-B85D-D0A8-CDBC7AF9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CCEA-F678-D593-20B2-7E138DC2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A467-8BA2-20A2-6CE3-6999C6925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FD15-F02D-52CB-0FC3-34F115CE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822A-8C84-DAA1-E1AA-2F301BF5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C0B0-72F0-FDA6-0B69-80F0C63A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4010-F39C-443D-D06B-E157BB09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84C1D-CB41-36A3-8306-44BC90B8D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EFD9-E318-94D6-4240-DB00A67C2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FE24-2EA2-4E08-F509-8E64C291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8898E-24FB-7F0F-71F8-0A3A4B7B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F7E80-559B-DBA5-ACBD-C9C3FDD1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ACDC2-2F65-194B-BDC8-725E7FCD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5623-F0DC-E759-A0CB-A485D3C7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FB7D-11B3-8549-0532-4B7221BC8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94CB-A158-46BD-8A13-95B7250283CC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A94B-5E8D-C1F0-73CA-586C0C01A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992F-399D-CC26-1C9C-4D62E332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550C-64A5-4DB2-8601-8BC675B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0AD89-B57D-AF83-E27E-F3892C2D8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6"/>
          <a:stretch/>
        </p:blipFill>
        <p:spPr bwMode="auto">
          <a:xfrm>
            <a:off x="0" y="-152401"/>
            <a:ext cx="5152811" cy="381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5EB454-76D1-F5E1-7EF4-979654D0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3279"/>
            <a:ext cx="515281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99D563-5A77-124B-8B33-1701CB9C0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r="15583"/>
          <a:stretch/>
        </p:blipFill>
        <p:spPr bwMode="auto">
          <a:xfrm>
            <a:off x="5152812" y="3383279"/>
            <a:ext cx="497603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0FF376B-0F5B-79C8-3A57-82762AFD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11" y="-369321"/>
            <a:ext cx="4976033" cy="3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4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3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54C5AA64-689F-93A6-D8C0-0A26CCC7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1385" cy="35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42B0FD-38D0-4ACB-3762-05EB30694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85" y="0"/>
            <a:ext cx="5381385" cy="351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C4CD54E-55F0-07D5-8D65-0FDB8BDEA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/>
        </p:blipFill>
        <p:spPr bwMode="auto">
          <a:xfrm>
            <a:off x="0" y="3510116"/>
            <a:ext cx="5381385" cy="334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C18466-D132-842B-AA2F-DAB3E6880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1"/>
          <a:stretch/>
        </p:blipFill>
        <p:spPr bwMode="auto">
          <a:xfrm>
            <a:off x="5381385" y="3510116"/>
            <a:ext cx="5381385" cy="33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05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F08870CA-A6A6-609D-F72E-FC90CABA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3774"/>
          <a:stretch/>
        </p:blipFill>
        <p:spPr bwMode="auto">
          <a:xfrm>
            <a:off x="0" y="0"/>
            <a:ext cx="5381385" cy="34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A36CBB-227F-2BD0-985E-7F0C20A9E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r="-1"/>
          <a:stretch/>
        </p:blipFill>
        <p:spPr bwMode="auto">
          <a:xfrm>
            <a:off x="5391219" y="9832"/>
            <a:ext cx="5381385" cy="34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#romeo and juliet from ✩to the stars✩">
            <a:extLst>
              <a:ext uri="{FF2B5EF4-FFF2-40B4-BE49-F238E27FC236}">
                <a16:creationId xmlns:a16="http://schemas.microsoft.com/office/drawing/2014/main" id="{7BB48359-C9EF-41A8-1139-7E5270AE3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2" b="3450"/>
          <a:stretch/>
        </p:blipFill>
        <p:spPr bwMode="auto">
          <a:xfrm>
            <a:off x="2" y="3478160"/>
            <a:ext cx="5391220" cy="34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C7CBFE8-F1C8-E052-9600-96A2DA729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8366"/>
          <a:stretch/>
        </p:blipFill>
        <p:spPr bwMode="auto">
          <a:xfrm>
            <a:off x="5391224" y="3478160"/>
            <a:ext cx="539122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36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F49902-CAED-9591-4B27-49C24F286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" r="4191"/>
          <a:stretch/>
        </p:blipFill>
        <p:spPr>
          <a:xfrm>
            <a:off x="0" y="1"/>
            <a:ext cx="5391219" cy="348062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DD3A158-AC21-1759-93AD-792C722CA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7"/>
          <a:stretch/>
        </p:blipFill>
        <p:spPr bwMode="auto">
          <a:xfrm>
            <a:off x="5391219" y="-1"/>
            <a:ext cx="5396437" cy="348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2F92BB1-DD65-83CF-E96D-802519217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2"/>
          <a:stretch/>
        </p:blipFill>
        <p:spPr bwMode="auto">
          <a:xfrm>
            <a:off x="0" y="3429000"/>
            <a:ext cx="5391219" cy="34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1A30956-ABD4-EED4-D213-B313D1D4F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r="16504"/>
          <a:stretch/>
        </p:blipFill>
        <p:spPr bwMode="auto">
          <a:xfrm>
            <a:off x="5391219" y="3435145"/>
            <a:ext cx="5391219" cy="34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28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HOANG TUNG</dc:creator>
  <cp:lastModifiedBy>TRINH HOANG TUNG</cp:lastModifiedBy>
  <cp:revision>10</cp:revision>
  <dcterms:created xsi:type="dcterms:W3CDTF">2022-11-23T10:10:57Z</dcterms:created>
  <dcterms:modified xsi:type="dcterms:W3CDTF">2022-11-23T10:48:04Z</dcterms:modified>
</cp:coreProperties>
</file>