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5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3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1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6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2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2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8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2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8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8130-E6E4-4630-B90F-C70F3A7E7B2E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.europa.eu/eurostat/web/main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51EF-941D-4C95-A636-23FF4305D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Lab: Data Visualization and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E510F-BA35-4B8F-8154-F1EC1A90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499659"/>
            <a:ext cx="9144000" cy="2133599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Topic:  Transport of Goods				</a:t>
            </a:r>
          </a:p>
          <a:p>
            <a:pPr algn="l"/>
            <a:r>
              <a:rPr lang="en-IN" dirty="0"/>
              <a:t>Chandan Acharya</a:t>
            </a:r>
          </a:p>
          <a:p>
            <a:pPr algn="l"/>
            <a:r>
              <a:rPr lang="en-IN" dirty="0"/>
              <a:t>Devendra </a:t>
            </a:r>
            <a:r>
              <a:rPr lang="en-IN" dirty="0" err="1"/>
              <a:t>Hupri</a:t>
            </a:r>
            <a:endParaRPr lang="en-IN" dirty="0"/>
          </a:p>
          <a:p>
            <a:pPr algn="l"/>
            <a:r>
              <a:rPr lang="en-IN" dirty="0" err="1"/>
              <a:t>Doriel</a:t>
            </a:r>
            <a:r>
              <a:rPr lang="en-IN" dirty="0"/>
              <a:t> </a:t>
            </a:r>
            <a:r>
              <a:rPr lang="en-IN" dirty="0" err="1"/>
              <a:t>Habasllari</a:t>
            </a:r>
            <a:endParaRPr lang="en-IN" dirty="0"/>
          </a:p>
          <a:p>
            <a:pPr algn="l"/>
            <a:r>
              <a:rPr lang="en-IN" dirty="0"/>
              <a:t>Nagesh </a:t>
            </a:r>
            <a:r>
              <a:rPr lang="en-IN" dirty="0" err="1"/>
              <a:t>Taverekere</a:t>
            </a:r>
            <a:r>
              <a:rPr lang="en-IN" dirty="0"/>
              <a:t> </a:t>
            </a:r>
            <a:r>
              <a:rPr lang="en-IN" dirty="0" err="1"/>
              <a:t>Ramamoorthy</a:t>
            </a:r>
            <a:endParaRPr lang="en-IN" dirty="0"/>
          </a:p>
          <a:p>
            <a:pPr algn="l"/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29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8688-ADEF-4BB7-BFBF-4D0634B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9DF4-1C38-4A18-A7E5-2190ACCC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9" y="2278631"/>
            <a:ext cx="596972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Eurostat is the statistical office of the European Union situated in Luxembourg. Eurostat's main role is to process and publish comparable statistical information at European level.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</a:t>
            </a:r>
            <a:r>
              <a:rPr lang="en-GB" dirty="0" err="1"/>
              <a:t>ink:</a:t>
            </a:r>
            <a:r>
              <a:rPr lang="en-GB" dirty="0" err="1">
                <a:hlinkClick r:id="rId2"/>
              </a:rPr>
              <a:t>http</a:t>
            </a:r>
            <a:r>
              <a:rPr lang="en-GB" dirty="0">
                <a:hlinkClick r:id="rId2"/>
              </a:rPr>
              <a:t>://ec.europa.eu/eurostat/web/main/home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611AE-9B95-4DFC-895A-561884AF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57" y="2278631"/>
            <a:ext cx="50923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F83-C500-451F-B9F4-73D64FF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Variables: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72D2-F27A-42AE-A0CA-65E1867F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701"/>
            <a:ext cx="3132909" cy="3595461"/>
          </a:xfrm>
        </p:spPr>
        <p:txBody>
          <a:bodyPr>
            <a:normAutofit/>
          </a:bodyPr>
          <a:lstStyle/>
          <a:p>
            <a:r>
              <a:rPr lang="en-IN" sz="2400" dirty="0"/>
              <a:t>Region/Land : EU Countries</a:t>
            </a:r>
          </a:p>
          <a:p>
            <a:r>
              <a:rPr lang="en-IN" sz="2400" dirty="0"/>
              <a:t>Year : 2005-2016</a:t>
            </a:r>
          </a:p>
          <a:p>
            <a:r>
              <a:rPr lang="en-IN" sz="2400" dirty="0"/>
              <a:t>Quantity : Thousand tonnes</a:t>
            </a:r>
          </a:p>
          <a:p>
            <a:r>
              <a:rPr lang="en-IN" sz="2400" dirty="0"/>
              <a:t>Type/Flag :</a:t>
            </a:r>
            <a:r>
              <a:rPr lang="en-GB" sz="2400" dirty="0"/>
              <a:t> Inland, Rail, Sea, Road.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74EB-CAA1-4FC7-8F38-5B053B5D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78"/>
          <a:stretch/>
        </p:blipFill>
        <p:spPr>
          <a:xfrm>
            <a:off x="4515084" y="2129246"/>
            <a:ext cx="7448630" cy="4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F83-C500-451F-B9F4-73D64FF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Usability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72D2-F27A-42AE-A0CA-65E1867F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23" y="2154577"/>
            <a:ext cx="9834154" cy="2548845"/>
          </a:xfrm>
        </p:spPr>
        <p:txBody>
          <a:bodyPr>
            <a:normAutofit/>
          </a:bodyPr>
          <a:lstStyle/>
          <a:p>
            <a:r>
              <a:rPr lang="en-IN" sz="2400" dirty="0"/>
              <a:t>Can be used </a:t>
            </a:r>
            <a:r>
              <a:rPr lang="en-GB" sz="2400" dirty="0"/>
              <a:t>to produce statistics on the transport of goods on different modes.</a:t>
            </a:r>
          </a:p>
          <a:p>
            <a:r>
              <a:rPr lang="en-IN" sz="2400" dirty="0"/>
              <a:t>S</a:t>
            </a:r>
            <a:r>
              <a:rPr lang="en-GB" sz="2400" dirty="0"/>
              <a:t>tatistics can answer many questions: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W</a:t>
            </a:r>
            <a:r>
              <a:rPr lang="en-GB" sz="2000" dirty="0"/>
              <a:t>hich mode of transport is opted more frequently?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How many tonnes of goods get transported in a year in multiple regions?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Which is the region with highest quantity of goods transported?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500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F83-C500-451F-B9F4-73D64FF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01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894F05-C399-457A-A7C6-BB629D4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4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117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Berlin</vt:lpstr>
      <vt:lpstr>Lab: Data Visualization and Analysis</vt:lpstr>
      <vt:lpstr>Source of data</vt:lpstr>
      <vt:lpstr>Visualization Variables:</vt:lpstr>
      <vt:lpstr>Usability of data</vt:lpstr>
      <vt:lpstr>Visualization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Lab:Data Visualization and Analysis</dc:title>
  <dc:creator>Chandan</dc:creator>
  <cp:lastModifiedBy>Deadly</cp:lastModifiedBy>
  <cp:revision>8</cp:revision>
  <dcterms:created xsi:type="dcterms:W3CDTF">2017-11-16T20:57:29Z</dcterms:created>
  <dcterms:modified xsi:type="dcterms:W3CDTF">2017-11-17T11:05:04Z</dcterms:modified>
</cp:coreProperties>
</file>