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EB95CB-C38C-4261-8224-4575E5A9D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8B9962-874E-4A5A-8FFE-743FE02E4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C7086E-1B3C-465E-A3FD-9802E031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10CBAF-3151-4F39-953E-21B761A0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35278A-0B92-4A76-BF29-3377F309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72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63897-955E-4B45-8477-8A312AE0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9C83E5E-4F5E-4226-A86F-61E4D3779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8E8210-4DF2-4C94-9D08-257E05A4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30E3BE-43A0-4E68-B216-A9E4C794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393D3-1E83-4FB5-A6D7-E15B54D1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07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F624E88-F669-4EA6-AD0D-8C9634C7C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D4AF770-14DC-41C0-AB9A-168C6D4C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159F9D-672F-4CD7-A6FD-5E8B0A1A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D18F94-0B2E-4BB3-946D-51AE8BC9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4D4D1-A66B-4113-9177-85C260E8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435B39-AB19-4A4A-940C-5A94093A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D090D1-1A18-4E84-BD28-49C75026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726BBE-F774-4B18-BADC-D9501721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46059C-2C28-4E84-A51F-6B1528EB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AFD7CF-5961-4795-B407-8F0028A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01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3D8F41-70D3-43C8-BE08-4288B3B2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B68641-6087-4C90-8DAF-5C21BC982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5CFC3D-FB20-46EC-96F0-98239A7C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8558FD-7D6B-419D-BBC7-32C46C59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FE1D74-8580-4FEB-A60B-66E5B9EF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82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47A4A9-6F7C-4AF5-85BF-E8ABEFF6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F759E6-5419-4D68-8BDD-408106F35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CF120A-8A5C-422D-85F2-25B00AB87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73F683-655B-481E-9A6A-F8519E10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31AD5A-B78A-4782-B215-D04C7F93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57A7CC-C78F-487A-B856-83952C66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86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7275C-8621-421A-B954-B2B143A9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D41776-7F3A-4B30-A5ED-DDFCE28D2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A98512-D94B-4FA7-BA5A-87F645117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FACCA0-AAA9-4C02-9FF9-52FC9B825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49E7F76-3ABA-4055-B056-88B95FE59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676898B-BF0E-4C1B-91D5-A31B40E5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68BB6A5-1EB8-4D09-B8D4-52987C85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BD22DA7-659E-40F0-8CD7-7C991291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76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CB1595-9D9D-4C2D-8CCA-642E083A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7F7B40A-62A0-422B-86EA-0377B7A9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A2B3D7B-BEE3-4349-98E3-E0D07A4F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D9A230-4ED5-425E-A42D-E5D568B5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4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CB84EE9-2018-45EB-BCF9-6C095482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7A106C-63DA-4C6C-A1CC-CE651B6D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373A65-3149-4B6B-B0C1-A40646A4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21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9297E-E10F-4BED-9978-10F49066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488EF4-11C9-4836-956C-B47D09DE5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91E392-471A-4FC3-847C-4DBD4A135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50957C-6BA9-43DA-B433-591EF24E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6067C6-995C-4447-AEA2-5100BF95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8E502A-5232-4D9B-883A-A5970BE9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47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DBE375-2DC8-4980-B5D5-3B040049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02BB640-5EC7-4BD3-B163-1F49F21AE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EE3B9D-9458-4E4A-B0E7-DB99C6048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56150F-76AD-4749-B599-369F8645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E274C3-4DB2-4BE5-9E59-2442515B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B6AFD4-ADFC-4F19-9BEF-5FBBEF87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2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4227487-2BC5-4E4E-BAC8-1DA29E37F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E83BF8-FE82-4A9B-8302-0FF05837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D06036-8C5E-4A75-AC94-35BE08497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A8130-E6E4-4630-B90F-C70F3A7E7B2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110792-3397-4A36-9CB3-A3F15B504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64DF29-2903-46A8-8891-15D9438FB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9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B251EF-941D-4C95-A636-23FF4305D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65845"/>
            <a:ext cx="9144000" cy="566394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Lab: Data Visualization and Analysis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FE510F-BA35-4B8F-8154-F1EC1A90F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940" y="3750877"/>
            <a:ext cx="9910119" cy="2133599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/>
              <a:t>By:</a:t>
            </a:r>
          </a:p>
          <a:p>
            <a:pPr algn="l"/>
            <a:r>
              <a:rPr lang="en-IN" sz="1600" dirty="0" err="1" smtClean="0"/>
              <a:t>Devendra</a:t>
            </a:r>
            <a:r>
              <a:rPr lang="en-IN" sz="1600" dirty="0" smtClean="0"/>
              <a:t> </a:t>
            </a:r>
            <a:r>
              <a:rPr lang="en-IN" sz="1600" dirty="0" err="1" smtClean="0"/>
              <a:t>Hupri</a:t>
            </a:r>
            <a:r>
              <a:rPr lang="en-IN" sz="1600" dirty="0"/>
              <a:t>	</a:t>
            </a:r>
            <a:r>
              <a:rPr lang="en-IN" sz="1600" dirty="0" smtClean="0"/>
              <a:t>						</a:t>
            </a:r>
            <a:r>
              <a:rPr lang="de-DE" sz="1600" dirty="0" err="1" smtClean="0"/>
              <a:t>Doriel</a:t>
            </a:r>
            <a:r>
              <a:rPr lang="de-DE" sz="1600" dirty="0" smtClean="0"/>
              <a:t> </a:t>
            </a:r>
            <a:r>
              <a:rPr lang="de-DE" sz="1600" dirty="0" err="1"/>
              <a:t>H</a:t>
            </a:r>
            <a:r>
              <a:rPr lang="de-DE" sz="1600" dirty="0" err="1" smtClean="0"/>
              <a:t>abasllari</a:t>
            </a:r>
            <a:endParaRPr lang="en-IN" sz="1600" dirty="0"/>
          </a:p>
          <a:p>
            <a:pPr algn="l"/>
            <a:r>
              <a:rPr lang="en-IN" sz="1600" dirty="0"/>
              <a:t>Nagesh </a:t>
            </a:r>
            <a:r>
              <a:rPr lang="en-IN" sz="1600" dirty="0" err="1"/>
              <a:t>Taverekere</a:t>
            </a:r>
            <a:r>
              <a:rPr lang="en-IN" sz="1600" dirty="0"/>
              <a:t> </a:t>
            </a:r>
            <a:r>
              <a:rPr lang="en-IN" sz="1600" dirty="0" err="1" smtClean="0"/>
              <a:t>Ramamoorthy</a:t>
            </a:r>
            <a:r>
              <a:rPr lang="en-IN" sz="1600" dirty="0"/>
              <a:t>	</a:t>
            </a:r>
            <a:r>
              <a:rPr lang="en-IN" sz="1600" dirty="0" smtClean="0"/>
              <a:t>				</a:t>
            </a:r>
            <a:r>
              <a:rPr lang="en-IN" sz="1600" dirty="0" err="1" smtClean="0"/>
              <a:t>Chandan</a:t>
            </a:r>
            <a:r>
              <a:rPr lang="en-IN" sz="1600" dirty="0" smtClean="0"/>
              <a:t> </a:t>
            </a:r>
            <a:r>
              <a:rPr lang="en-IN" sz="1600" dirty="0"/>
              <a:t>Acharya</a:t>
            </a:r>
          </a:p>
          <a:p>
            <a:pPr algn="l"/>
            <a:endParaRPr lang="en-IN" dirty="0"/>
          </a:p>
          <a:p>
            <a:endParaRPr lang="en-IN" dirty="0"/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7881" y="873211"/>
            <a:ext cx="10536195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8B251EF-941D-4C95-A636-23FF4305DECC}"/>
              </a:ext>
            </a:extLst>
          </p:cNvPr>
          <p:cNvSpPr txBox="1">
            <a:spLocks/>
          </p:cNvSpPr>
          <p:nvPr/>
        </p:nvSpPr>
        <p:spPr>
          <a:xfrm>
            <a:off x="1523999" y="2250947"/>
            <a:ext cx="9144000" cy="849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/>
              <a:t>Topic:  Transport of </a:t>
            </a:r>
            <a:r>
              <a:rPr lang="en-IN" sz="3600" b="1" dirty="0" smtClean="0"/>
              <a:t>Goods</a:t>
            </a:r>
          </a:p>
          <a:p>
            <a:endParaRPr lang="en-IN" sz="3600" b="1" dirty="0"/>
          </a:p>
          <a:p>
            <a:r>
              <a:rPr lang="en-IN" sz="3600" b="1" dirty="0"/>
              <a:t>Addressing Topic: Impact On </a:t>
            </a:r>
            <a:r>
              <a:rPr lang="en-IN" sz="3600" b="1" dirty="0" smtClean="0"/>
              <a:t>Environment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8902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D894F05-C399-457A-A7C6-BB629D494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03" y="468252"/>
            <a:ext cx="8882243" cy="592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0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CO2 on environment</a:t>
            </a:r>
            <a:endParaRPr lang="de-DE" dirty="0"/>
          </a:p>
        </p:txBody>
      </p:sp>
      <p:sp>
        <p:nvSpPr>
          <p:cNvPr id="7" name="Right Arrow 6"/>
          <p:cNvSpPr/>
          <p:nvPr/>
        </p:nvSpPr>
        <p:spPr>
          <a:xfrm>
            <a:off x="838200" y="2860461"/>
            <a:ext cx="2644346" cy="1458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Goods</a:t>
            </a:r>
            <a:endParaRPr lang="de-DE" dirty="0"/>
          </a:p>
        </p:txBody>
      </p:sp>
      <p:sp>
        <p:nvSpPr>
          <p:cNvPr id="8" name="Right Arrow 7"/>
          <p:cNvSpPr/>
          <p:nvPr/>
        </p:nvSpPr>
        <p:spPr>
          <a:xfrm>
            <a:off x="3877962" y="2860461"/>
            <a:ext cx="2644346" cy="1458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Fuel Consumed</a:t>
            </a:r>
            <a:endParaRPr lang="de-DE" dirty="0"/>
          </a:p>
        </p:txBody>
      </p:sp>
      <p:sp>
        <p:nvSpPr>
          <p:cNvPr id="9" name="Right Arrow 8"/>
          <p:cNvSpPr/>
          <p:nvPr/>
        </p:nvSpPr>
        <p:spPr>
          <a:xfrm>
            <a:off x="6983627" y="2860461"/>
            <a:ext cx="2644346" cy="1458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CO2 Released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43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Transport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" t="20901" r="4667" b="18078"/>
          <a:stretch/>
        </p:blipFill>
        <p:spPr>
          <a:xfrm>
            <a:off x="1293341" y="1845276"/>
            <a:ext cx="9152238" cy="418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Transport Report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00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105290"/>
            <a:ext cx="2857500" cy="1885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2" y="265672"/>
            <a:ext cx="8655651" cy="649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1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C02 released by different modes of transportation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97" y="1771135"/>
            <a:ext cx="6869751" cy="5026647"/>
          </a:xfrm>
        </p:spPr>
      </p:pic>
    </p:spTree>
    <p:extLst>
      <p:ext uri="{BB962C8B-B14F-4D97-AF65-F5344CB8AC3E}">
        <p14:creationId xmlns:p14="http://schemas.microsoft.com/office/powerpoint/2010/main" val="5228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8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628" y="2308267"/>
            <a:ext cx="3333750" cy="2505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68" y="2224217"/>
            <a:ext cx="4036541" cy="280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Lab: Data Visualization and Analysis</vt:lpstr>
      <vt:lpstr>Impact of CO2 on environment</vt:lpstr>
      <vt:lpstr>Modes of Transport</vt:lpstr>
      <vt:lpstr>Total Transport Report</vt:lpstr>
      <vt:lpstr>PowerPoint Presentation</vt:lpstr>
      <vt:lpstr>C02 released by different modes of transportation</vt:lpstr>
      <vt:lpstr>Map</vt:lpstr>
      <vt:lpstr>Comparison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Lab:Data Visualization and Analysis</dc:title>
  <dc:creator>Chandan</dc:creator>
  <cp:lastModifiedBy>Chandan Acharya</cp:lastModifiedBy>
  <cp:revision>9</cp:revision>
  <dcterms:created xsi:type="dcterms:W3CDTF">2017-11-16T20:57:29Z</dcterms:created>
  <dcterms:modified xsi:type="dcterms:W3CDTF">2017-11-23T23:44:55Z</dcterms:modified>
</cp:coreProperties>
</file>