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7" r:id="rId3"/>
    <p:sldId id="270" r:id="rId4"/>
    <p:sldId id="271" r:id="rId5"/>
    <p:sldId id="290" r:id="rId6"/>
    <p:sldId id="273" r:id="rId7"/>
    <p:sldId id="274" r:id="rId8"/>
    <p:sldId id="278" r:id="rId9"/>
    <p:sldId id="28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44ED86-80CC-4965-BE49-BBB6D448C31D}">
          <p14:sldIdLst>
            <p14:sldId id="279"/>
            <p14:sldId id="287"/>
            <p14:sldId id="270"/>
            <p14:sldId id="271"/>
            <p14:sldId id="290"/>
          </p14:sldIdLst>
        </p14:section>
        <p14:section name="Reflection" id="{B9D7AAC1-B7C1-40C7-8115-6E15E10CEFEE}">
          <p14:sldIdLst>
            <p14:sldId id="273"/>
            <p14:sldId id="274"/>
            <p14:sldId id="278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6/18/2020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noFill/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MEDIA BAZAAR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noFill/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r>
              <a:rPr lang="en-US" dirty="0"/>
              <a:t>Solution by </a:t>
            </a:r>
            <a:r>
              <a:rPr lang="en-US" dirty="0" err="1"/>
              <a:t>Systemtechies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points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741612" y="2349500"/>
            <a:ext cx="4972375" cy="3530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Automated Scheduling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Holiday Requests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Usability</a:t>
            </a:r>
          </a:p>
        </p:txBody>
      </p:sp>
      <p:pic>
        <p:nvPicPr>
          <p:cNvPr id="3" name="Graphic 2" descr="Ui Ux">
            <a:extLst>
              <a:ext uri="{FF2B5EF4-FFF2-40B4-BE49-F238E27FC236}">
                <a16:creationId xmlns:a16="http://schemas.microsoft.com/office/drawing/2014/main" id="{E4410AD8-154E-4ABA-96F8-BC34D0DBA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975" y="4114799"/>
            <a:ext cx="914400" cy="914400"/>
          </a:xfrm>
          <a:prstGeom prst="rect">
            <a:avLst/>
          </a:prstGeom>
        </p:spPr>
      </p:pic>
      <p:pic>
        <p:nvPicPr>
          <p:cNvPr id="5" name="Graphic 4" descr="Luggage">
            <a:extLst>
              <a:ext uri="{FF2B5EF4-FFF2-40B4-BE49-F238E27FC236}">
                <a16:creationId xmlns:a16="http://schemas.microsoft.com/office/drawing/2014/main" id="{8373EA7C-93A0-402F-96EC-A7F2E831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7975" y="3075842"/>
            <a:ext cx="914400" cy="914400"/>
          </a:xfrm>
          <a:prstGeom prst="rect">
            <a:avLst/>
          </a:prstGeom>
        </p:spPr>
      </p:pic>
      <p:pic>
        <p:nvPicPr>
          <p:cNvPr id="7" name="Graphic 6" descr="Monthly calendar">
            <a:extLst>
              <a:ext uri="{FF2B5EF4-FFF2-40B4-BE49-F238E27FC236}">
                <a16:creationId xmlns:a16="http://schemas.microsoft.com/office/drawing/2014/main" id="{DE5832B8-8067-4B4F-9138-BB0B5884B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975" y="2036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71161-26A7-451B-968D-93707295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412" y="2057400"/>
            <a:ext cx="6629400" cy="38100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Easier scheduling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More user friendly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Simplified schedule/day off requests</a:t>
            </a:r>
          </a:p>
        </p:txBody>
      </p:sp>
      <p:pic>
        <p:nvPicPr>
          <p:cNvPr id="6" name="Graphic 5" descr="Genie Bottle">
            <a:extLst>
              <a:ext uri="{FF2B5EF4-FFF2-40B4-BE49-F238E27FC236}">
                <a16:creationId xmlns:a16="http://schemas.microsoft.com/office/drawing/2014/main" id="{D56C2C87-E40A-4A1F-AEE6-0FC8FBEF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493" y="4343400"/>
            <a:ext cx="914400" cy="914400"/>
          </a:xfrm>
          <a:prstGeom prst="rect">
            <a:avLst/>
          </a:prstGeom>
        </p:spPr>
      </p:pic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66AAFC91-66A2-4945-82A7-5F3106556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0012" y="3200400"/>
            <a:ext cx="914400" cy="914400"/>
          </a:xfrm>
          <a:prstGeom prst="rect">
            <a:avLst/>
          </a:prstGeom>
        </p:spPr>
      </p:pic>
      <p:pic>
        <p:nvPicPr>
          <p:cNvPr id="11" name="Graphic 10" descr="Daily calendar">
            <a:extLst>
              <a:ext uri="{FF2B5EF4-FFF2-40B4-BE49-F238E27FC236}">
                <a16:creationId xmlns:a16="http://schemas.microsoft.com/office/drawing/2014/main" id="{EF0BCF1A-026E-424A-A1D3-774A4CB23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0012" y="205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04800"/>
            <a:ext cx="2741929" cy="1016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22" descr="Image result for loading gif transparent&quot;">
            <a:extLst>
              <a:ext uri="{FF2B5EF4-FFF2-40B4-BE49-F238E27FC236}">
                <a16:creationId xmlns:a16="http://schemas.microsoft.com/office/drawing/2014/main" id="{A581D9DB-83D5-4871-8F64-F110EF5630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60" y="1954896"/>
            <a:ext cx="613693" cy="6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Image result for loading gif transparent&quot;">
            <a:extLst>
              <a:ext uri="{FF2B5EF4-FFF2-40B4-BE49-F238E27FC236}">
                <a16:creationId xmlns:a16="http://schemas.microsoft.com/office/drawing/2014/main" id="{3DA9BDC1-5E2F-4E1E-A06A-623552CF24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60" y="4114800"/>
            <a:ext cx="613693" cy="6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visual studio logo transparent&quot;">
            <a:extLst>
              <a:ext uri="{FF2B5EF4-FFF2-40B4-BE49-F238E27FC236}">
                <a16:creationId xmlns:a16="http://schemas.microsoft.com/office/drawing/2014/main" id="{984F70E5-38FD-46E2-8704-BEAD7A4F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18" y="1618320"/>
            <a:ext cx="5551488" cy="22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80D6BA9-1050-4643-8DD9-BE4DD968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3" y="4177378"/>
            <a:ext cx="5421587" cy="168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71161-26A7-451B-968D-93707295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68" y="2171700"/>
            <a:ext cx="3886200" cy="37338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Improved Scheduling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Vacation Requests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Over-planning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11" name="Graphic 10" descr="Daily calendar">
            <a:extLst>
              <a:ext uri="{FF2B5EF4-FFF2-40B4-BE49-F238E27FC236}">
                <a16:creationId xmlns:a16="http://schemas.microsoft.com/office/drawing/2014/main" id="{EF0BCF1A-026E-424A-A1D3-774A4CB2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2810" y="5442438"/>
            <a:ext cx="914400" cy="91440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C2D6AA4-CD70-4283-B65F-D01D4FF1202F}"/>
              </a:ext>
            </a:extLst>
          </p:cNvPr>
          <p:cNvSpPr txBox="1">
            <a:spLocks/>
          </p:cNvSpPr>
          <p:nvPr/>
        </p:nvSpPr>
        <p:spPr>
          <a:xfrm>
            <a:off x="4308839" y="2186354"/>
            <a:ext cx="3886200" cy="37338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dirty="0"/>
              <a:t>Better communication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Restock Requests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New Product Messages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Announcements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5" name="Graphic 4" descr="Open envelope">
            <a:extLst>
              <a:ext uri="{FF2B5EF4-FFF2-40B4-BE49-F238E27FC236}">
                <a16:creationId xmlns:a16="http://schemas.microsoft.com/office/drawing/2014/main" id="{917980C8-7E68-4FE9-B778-63795CE3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878" y="5505450"/>
            <a:ext cx="800100" cy="80010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9645BA-4135-473A-A4D5-5DB65A818C50}"/>
              </a:ext>
            </a:extLst>
          </p:cNvPr>
          <p:cNvSpPr txBox="1">
            <a:spLocks/>
          </p:cNvSpPr>
          <p:nvPr/>
        </p:nvSpPr>
        <p:spPr>
          <a:xfrm>
            <a:off x="8168301" y="2186354"/>
            <a:ext cx="3886200" cy="37338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dirty="0"/>
              <a:t>User Experience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App&amp;Website</a:t>
            </a:r>
            <a:r>
              <a:rPr lang="en-US" sz="2200" dirty="0"/>
              <a:t> Design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Separate Views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Ease of Access</a:t>
            </a:r>
          </a:p>
        </p:txBody>
      </p:sp>
      <p:pic>
        <p:nvPicPr>
          <p:cNvPr id="6" name="Graphic 5" descr="Palette">
            <a:extLst>
              <a:ext uri="{FF2B5EF4-FFF2-40B4-BE49-F238E27FC236}">
                <a16:creationId xmlns:a16="http://schemas.microsoft.com/office/drawing/2014/main" id="{2D0AC849-BF6B-438F-B566-EEA6590FE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272" y="54424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012" y="2057400"/>
            <a:ext cx="6856650" cy="35560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Well structured and supervised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Continuous planning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Splitting big tasks into smaller steps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Better overview of project </a:t>
            </a:r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5A2F1065-5E92-4FE7-8D20-83D003D3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245" y="4938141"/>
            <a:ext cx="815088" cy="815088"/>
          </a:xfrm>
          <a:prstGeom prst="rect">
            <a:avLst/>
          </a:prstGeom>
        </p:spPr>
      </p:pic>
      <p:pic>
        <p:nvPicPr>
          <p:cNvPr id="18" name="Graphic 17" descr="Checklist">
            <a:extLst>
              <a:ext uri="{FF2B5EF4-FFF2-40B4-BE49-F238E27FC236}">
                <a16:creationId xmlns:a16="http://schemas.microsoft.com/office/drawing/2014/main" id="{DEF78B43-6ABB-4C44-B923-47CA371DC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237" y="2994693"/>
            <a:ext cx="868614" cy="868614"/>
          </a:xfrm>
          <a:prstGeom prst="rect">
            <a:avLst/>
          </a:prstGeom>
        </p:spPr>
      </p:pic>
      <p:pic>
        <p:nvPicPr>
          <p:cNvPr id="20" name="Graphic 19" descr="Playbook">
            <a:extLst>
              <a:ext uri="{FF2B5EF4-FFF2-40B4-BE49-F238E27FC236}">
                <a16:creationId xmlns:a16="http://schemas.microsoft.com/office/drawing/2014/main" id="{82063ADF-018F-43BC-9BD5-350D052A4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09" y="3943524"/>
            <a:ext cx="914400" cy="914400"/>
          </a:xfrm>
          <a:prstGeom prst="rect">
            <a:avLst/>
          </a:prstGeom>
        </p:spPr>
      </p:pic>
      <p:pic>
        <p:nvPicPr>
          <p:cNvPr id="22" name="Graphic 21" descr="Hierarchy">
            <a:extLst>
              <a:ext uri="{FF2B5EF4-FFF2-40B4-BE49-F238E27FC236}">
                <a16:creationId xmlns:a16="http://schemas.microsoft.com/office/drawing/2014/main" id="{AAEBD666-53D6-4DED-BBE4-9B1667348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0674" y="2048342"/>
            <a:ext cx="878459" cy="8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Teamwork</a:t>
            </a:r>
          </a:p>
        </p:txBody>
      </p:sp>
      <p:pic>
        <p:nvPicPr>
          <p:cNvPr id="3" name="Graphic 2" descr="Meeting">
            <a:extLst>
              <a:ext uri="{FF2B5EF4-FFF2-40B4-BE49-F238E27FC236}">
                <a16:creationId xmlns:a16="http://schemas.microsoft.com/office/drawing/2014/main" id="{CB59B1CB-9469-4D3C-B56F-9A6A3D57C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612" y="2286000"/>
            <a:ext cx="914400" cy="9144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00FAC-111B-4F3A-8E10-73B49D905EC7}"/>
              </a:ext>
            </a:extLst>
          </p:cNvPr>
          <p:cNvSpPr txBox="1">
            <a:spLocks/>
          </p:cNvSpPr>
          <p:nvPr/>
        </p:nvSpPr>
        <p:spPr>
          <a:xfrm>
            <a:off x="2894012" y="2286000"/>
            <a:ext cx="7542450" cy="3759199"/>
          </a:xfrm>
          <a:prstGeom prst="rect">
            <a:avLst/>
          </a:prstGeom>
        </p:spPr>
        <p:txBody>
          <a:bodyPr/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Collaboration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Sharing ideas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Compliment each other</a:t>
            </a: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C77E5C0A-C785-4061-88BC-F9371C1DE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612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Yin And Yang">
            <a:extLst>
              <a:ext uri="{FF2B5EF4-FFF2-40B4-BE49-F238E27FC236}">
                <a16:creationId xmlns:a16="http://schemas.microsoft.com/office/drawing/2014/main" id="{644FC826-D8BB-462D-895A-1B818E33C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7612" y="441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7F02-74B1-411E-A4CF-9D60BE70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E791-25AB-4E49-8514-D14938DE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012" y="1981200"/>
            <a:ext cx="7542450" cy="37591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Learning on the job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Realistic experience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Challenging and involving</a:t>
            </a:r>
          </a:p>
        </p:txBody>
      </p:sp>
      <p:pic>
        <p:nvPicPr>
          <p:cNvPr id="5" name="Graphic 4" descr="City">
            <a:extLst>
              <a:ext uri="{FF2B5EF4-FFF2-40B4-BE49-F238E27FC236}">
                <a16:creationId xmlns:a16="http://schemas.microsoft.com/office/drawing/2014/main" id="{2E9E4087-EAB7-4171-B4A0-F9169B4F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962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Idea">
            <a:extLst>
              <a:ext uri="{FF2B5EF4-FFF2-40B4-BE49-F238E27FC236}">
                <a16:creationId xmlns:a16="http://schemas.microsoft.com/office/drawing/2014/main" id="{F2A43DED-E4CA-4451-B2FD-17D5C8FB3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962" y="4224055"/>
            <a:ext cx="914400" cy="914400"/>
          </a:xfrm>
          <a:prstGeom prst="rect">
            <a:avLst/>
          </a:prstGeom>
        </p:spPr>
      </p:pic>
      <p:pic>
        <p:nvPicPr>
          <p:cNvPr id="17" name="Graphic 16" descr="Classroom">
            <a:extLst>
              <a:ext uri="{FF2B5EF4-FFF2-40B4-BE49-F238E27FC236}">
                <a16:creationId xmlns:a16="http://schemas.microsoft.com/office/drawing/2014/main" id="{8E9BC31A-0003-4AE7-BFCD-5997D3457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7740" y="2031999"/>
            <a:ext cx="907722" cy="9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Viral">
            <a:extLst>
              <a:ext uri="{FF2B5EF4-FFF2-40B4-BE49-F238E27FC236}">
                <a16:creationId xmlns:a16="http://schemas.microsoft.com/office/drawing/2014/main" id="{3BC315F8-E4BE-43B1-A5F4-48E7FF87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612" y="16764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Bodoni MT Black</vt:lpstr>
      <vt:lpstr>Cambria</vt:lpstr>
      <vt:lpstr>Red Radial 16x9</vt:lpstr>
      <vt:lpstr>MEDIA BAZAAR</vt:lpstr>
      <vt:lpstr>focus points</vt:lpstr>
      <vt:lpstr>Implementation</vt:lpstr>
      <vt:lpstr>Demo</vt:lpstr>
      <vt:lpstr>Key Features</vt:lpstr>
      <vt:lpstr>Iterations </vt:lpstr>
      <vt:lpstr>Teamwork</vt:lpstr>
      <vt:lpstr>Overall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</dc:title>
  <dc:creator>Rimgaudas T</dc:creator>
  <cp:lastModifiedBy>Rimgaudas T</cp:lastModifiedBy>
  <cp:revision>6</cp:revision>
  <dcterms:created xsi:type="dcterms:W3CDTF">2020-06-15T14:45:41Z</dcterms:created>
  <dcterms:modified xsi:type="dcterms:W3CDTF">2020-06-18T13:40:30Z</dcterms:modified>
</cp:coreProperties>
</file>