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088C1DDB-4651-4B49-8ED7-A274CF9EA465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Reflection" id="{6C3D9B30-F0D7-412A-995B-9390900C6C9B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bg2"/>
          </a:fgClr>
          <a:bgClr>
            <a:schemeClr val="bg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CBE7-260B-43E5-94B0-E3E001304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6675" y="1227780"/>
            <a:ext cx="4438650" cy="2458395"/>
          </a:xfr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anchor="ctr">
            <a:noAutofit/>
            <a:scene3d>
              <a:camera prst="orthographicFront"/>
              <a:lightRig rig="harsh" dir="t"/>
            </a:scene3d>
            <a:sp3d prstMaterial="matte"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72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mpact" panose="020B0806030902050204" pitchFamily="34" charset="0"/>
                <a:ea typeface="STCaiyun" panose="020B0503020204020204" pitchFamily="2" charset="-122"/>
              </a:rPr>
              <a:t>MEDIA BAZAAR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24836-6475-4F6C-8E23-F2DE2847A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7140" y="5919046"/>
            <a:ext cx="3033714" cy="5333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Solution by Systemtechies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9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170E-2BB0-44DE-9F0A-E8A9B632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focus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8915D-834C-4BD5-A337-1E48B92BF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1401" y="2482866"/>
            <a:ext cx="3738319" cy="287056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Employee Website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Scheduling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Department Editor</a:t>
            </a:r>
          </a:p>
          <a:p>
            <a:endParaRPr lang="en-US" dirty="0"/>
          </a:p>
        </p:txBody>
      </p:sp>
      <p:pic>
        <p:nvPicPr>
          <p:cNvPr id="4" name="Graphic 3" descr="Open envelope">
            <a:extLst>
              <a:ext uri="{FF2B5EF4-FFF2-40B4-BE49-F238E27FC236}">
                <a16:creationId xmlns:a16="http://schemas.microsoft.com/office/drawing/2014/main" id="{7918D3D4-95ED-4B5C-8189-0E6A899B6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74231" y="2476795"/>
            <a:ext cx="759315" cy="759315"/>
          </a:xfrm>
          <a:prstGeom prst="rect">
            <a:avLst/>
          </a:prstGeom>
        </p:spPr>
      </p:pic>
      <p:pic>
        <p:nvPicPr>
          <p:cNvPr id="5" name="Graphic 4" descr="Bar graph with upward trend">
            <a:extLst>
              <a:ext uri="{FF2B5EF4-FFF2-40B4-BE49-F238E27FC236}">
                <a16:creationId xmlns:a16="http://schemas.microsoft.com/office/drawing/2014/main" id="{521A9580-BC3A-44F6-AF6C-6A20346574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74231" y="3428999"/>
            <a:ext cx="799675" cy="799675"/>
          </a:xfrm>
          <a:prstGeom prst="rect">
            <a:avLst/>
          </a:prstGeom>
        </p:spPr>
      </p:pic>
      <p:pic>
        <p:nvPicPr>
          <p:cNvPr id="6" name="Graphic 5" descr="Monthly calendar">
            <a:extLst>
              <a:ext uri="{FF2B5EF4-FFF2-40B4-BE49-F238E27FC236}">
                <a16:creationId xmlns:a16="http://schemas.microsoft.com/office/drawing/2014/main" id="{D6E72D55-19A7-4E7C-8AC3-3255A1B09D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7197" y="3421787"/>
            <a:ext cx="799675" cy="799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FE060B-7911-481C-912E-14D5090AAD64}"/>
              </a:ext>
            </a:extLst>
          </p:cNvPr>
          <p:cNvSpPr txBox="1"/>
          <p:nvPr/>
        </p:nvSpPr>
        <p:spPr>
          <a:xfrm>
            <a:off x="7001519" y="2505670"/>
            <a:ext cx="27783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Announcements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Overviews</a:t>
            </a:r>
          </a:p>
          <a:p>
            <a:endParaRPr lang="en-US" dirty="0"/>
          </a:p>
        </p:txBody>
      </p:sp>
      <p:pic>
        <p:nvPicPr>
          <p:cNvPr id="9" name="Graphic 8" descr="Internet">
            <a:extLst>
              <a:ext uri="{FF2B5EF4-FFF2-40B4-BE49-F238E27FC236}">
                <a16:creationId xmlns:a16="http://schemas.microsoft.com/office/drawing/2014/main" id="{BE8A4F0F-D938-4989-A3DE-EAE67C274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27196" y="2560285"/>
            <a:ext cx="799675" cy="799675"/>
          </a:xfrm>
          <a:prstGeom prst="rect">
            <a:avLst/>
          </a:prstGeom>
        </p:spPr>
      </p:pic>
      <p:pic>
        <p:nvPicPr>
          <p:cNvPr id="11" name="Graphic 10" descr="Hierarchy">
            <a:extLst>
              <a:ext uri="{FF2B5EF4-FFF2-40B4-BE49-F238E27FC236}">
                <a16:creationId xmlns:a16="http://schemas.microsoft.com/office/drawing/2014/main" id="{ED667517-E560-4E30-817A-626FBDE358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7196" y="4205296"/>
            <a:ext cx="799675" cy="7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58DC7-26E8-4520-9E5A-706C94D6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B02C-D24A-4D09-B986-79A1A2688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7597" y="2292105"/>
            <a:ext cx="3976020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Administrative View</a:t>
            </a:r>
          </a:p>
          <a:p>
            <a:r>
              <a:rPr lang="en-US" dirty="0"/>
              <a:t>Scheduling Overview</a:t>
            </a:r>
          </a:p>
          <a:p>
            <a:r>
              <a:rPr lang="en-US" dirty="0"/>
              <a:t>Department Creator</a:t>
            </a:r>
          </a:p>
          <a:p>
            <a:r>
              <a:rPr lang="en-US" dirty="0"/>
              <a:t>Department Overview</a:t>
            </a:r>
          </a:p>
        </p:txBody>
      </p:sp>
      <p:pic>
        <p:nvPicPr>
          <p:cNvPr id="4" name="Graphic 3" descr="Programmer">
            <a:extLst>
              <a:ext uri="{FF2B5EF4-FFF2-40B4-BE49-F238E27FC236}">
                <a16:creationId xmlns:a16="http://schemas.microsoft.com/office/drawing/2014/main" id="{FBBA3215-095A-4524-BFFE-8F0DBA1AE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9445" y="2097088"/>
            <a:ext cx="791378" cy="791378"/>
          </a:xfrm>
          <a:prstGeom prst="rect">
            <a:avLst/>
          </a:prstGeom>
        </p:spPr>
      </p:pic>
      <p:pic>
        <p:nvPicPr>
          <p:cNvPr id="5" name="Graphic 4" descr="Male profile">
            <a:extLst>
              <a:ext uri="{FF2B5EF4-FFF2-40B4-BE49-F238E27FC236}">
                <a16:creationId xmlns:a16="http://schemas.microsoft.com/office/drawing/2014/main" id="{ECA00E58-BF8B-4019-8384-D2265D3A65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2696" y="2097088"/>
            <a:ext cx="791378" cy="79137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6BE14F-0D75-454E-A4C3-43ED89FD7EC1}"/>
              </a:ext>
            </a:extLst>
          </p:cNvPr>
          <p:cNvSpPr txBox="1">
            <a:spLocks/>
          </p:cNvSpPr>
          <p:nvPr/>
        </p:nvSpPr>
        <p:spPr>
          <a:xfrm>
            <a:off x="6300846" y="2292105"/>
            <a:ext cx="3976020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	Floor View</a:t>
            </a:r>
          </a:p>
          <a:p>
            <a:r>
              <a:rPr lang="en-US" dirty="0"/>
              <a:t>Website for scheduling</a:t>
            </a:r>
          </a:p>
          <a:p>
            <a:r>
              <a:rPr lang="en-US" dirty="0"/>
              <a:t>Messages from Admin</a:t>
            </a:r>
          </a:p>
          <a:p>
            <a:r>
              <a:rPr lang="en-US" dirty="0"/>
              <a:t>New Departments</a:t>
            </a:r>
          </a:p>
        </p:txBody>
      </p:sp>
    </p:spTree>
    <p:extLst>
      <p:ext uri="{BB962C8B-B14F-4D97-AF65-F5344CB8AC3E}">
        <p14:creationId xmlns:p14="http://schemas.microsoft.com/office/powerpoint/2010/main" val="232302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28CB-3D00-4FE8-A134-073ADA150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4" name="Picture 10" descr="Image result for visual studio logo transparent&quot;">
            <a:extLst>
              <a:ext uri="{FF2B5EF4-FFF2-40B4-BE49-F238E27FC236}">
                <a16:creationId xmlns:a16="http://schemas.microsoft.com/office/drawing/2014/main" id="{BA79437B-1CC7-4932-9C96-9334F452C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84" y="1514249"/>
            <a:ext cx="5551488" cy="227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2" descr="Image result for loading gif transparent&quot;">
            <a:extLst>
              <a:ext uri="{FF2B5EF4-FFF2-40B4-BE49-F238E27FC236}">
                <a16:creationId xmlns:a16="http://schemas.microsoft.com/office/drawing/2014/main" id="{9A1CD995-9BEF-45E9-BC7D-3C0597D0E69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958" y="1790241"/>
            <a:ext cx="613693" cy="61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0F12F76-0E8E-4A3B-837E-738A38908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985" y="3680795"/>
            <a:ext cx="5421587" cy="168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2" descr="Image result for loading gif transparent&quot;">
            <a:extLst>
              <a:ext uri="{FF2B5EF4-FFF2-40B4-BE49-F238E27FC236}">
                <a16:creationId xmlns:a16="http://schemas.microsoft.com/office/drawing/2014/main" id="{C1981580-A8E0-4237-B910-D7A1BB73FFE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265" y="3575657"/>
            <a:ext cx="613693" cy="61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18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561CD-F681-439B-A330-FC6CD3E8B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A9A7-0B05-4E95-B333-258FB63F6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4120" y="2214317"/>
            <a:ext cx="9905999" cy="3541714"/>
          </a:xfrm>
        </p:spPr>
        <p:txBody>
          <a:bodyPr/>
          <a:lstStyle/>
          <a:p>
            <a:r>
              <a:rPr lang="en-US" dirty="0"/>
              <a:t>Improved Communication between Administrative and Floor Employees</a:t>
            </a:r>
          </a:p>
          <a:p>
            <a:r>
              <a:rPr lang="en-US" dirty="0"/>
              <a:t>Better Overview for Scheduling Employees</a:t>
            </a:r>
          </a:p>
          <a:p>
            <a:r>
              <a:rPr lang="en-US" dirty="0"/>
              <a:t>Department Editor with Overview</a:t>
            </a:r>
          </a:p>
          <a:p>
            <a:r>
              <a:rPr lang="en-US" dirty="0"/>
              <a:t>Renewed Design</a:t>
            </a:r>
          </a:p>
        </p:txBody>
      </p:sp>
    </p:spTree>
    <p:extLst>
      <p:ext uri="{BB962C8B-B14F-4D97-AF65-F5344CB8AC3E}">
        <p14:creationId xmlns:p14="http://schemas.microsoft.com/office/powerpoint/2010/main" val="6827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581F-5C37-4F71-B614-DDE04F30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next</a:t>
            </a:r>
          </a:p>
        </p:txBody>
      </p:sp>
      <p:pic>
        <p:nvPicPr>
          <p:cNvPr id="9" name="Graphic 8" descr="Blog">
            <a:extLst>
              <a:ext uri="{FF2B5EF4-FFF2-40B4-BE49-F238E27FC236}">
                <a16:creationId xmlns:a16="http://schemas.microsoft.com/office/drawing/2014/main" id="{58027260-D297-488A-9780-63D2ECE84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760" y="2197882"/>
            <a:ext cx="2813733" cy="281373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2BB88-43AD-4BCB-B9D5-6BCF97046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798" y="2697768"/>
            <a:ext cx="6012832" cy="3541714"/>
          </a:xfrm>
        </p:spPr>
        <p:txBody>
          <a:bodyPr>
            <a:normAutofit/>
          </a:bodyPr>
          <a:lstStyle/>
          <a:p>
            <a:r>
              <a:rPr lang="en-US" dirty="0"/>
              <a:t>Managerial View</a:t>
            </a:r>
          </a:p>
          <a:p>
            <a:r>
              <a:rPr lang="en-US" dirty="0"/>
              <a:t>Statistics Overview</a:t>
            </a:r>
          </a:p>
          <a:p>
            <a:r>
              <a:rPr lang="en-US" dirty="0"/>
              <a:t>Schedule Preferences</a:t>
            </a:r>
          </a:p>
        </p:txBody>
      </p:sp>
    </p:spTree>
    <p:extLst>
      <p:ext uri="{BB962C8B-B14F-4D97-AF65-F5344CB8AC3E}">
        <p14:creationId xmlns:p14="http://schemas.microsoft.com/office/powerpoint/2010/main" val="357139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D781-0D77-4D3E-9794-2B42ACBF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went well</a:t>
            </a:r>
          </a:p>
        </p:txBody>
      </p:sp>
      <p:pic>
        <p:nvPicPr>
          <p:cNvPr id="4" name="Graphic 3" descr="Boardroom">
            <a:extLst>
              <a:ext uri="{FF2B5EF4-FFF2-40B4-BE49-F238E27FC236}">
                <a16:creationId xmlns:a16="http://schemas.microsoft.com/office/drawing/2014/main" id="{DFB691F2-3EDD-4952-942D-54F033242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203" y="2249487"/>
            <a:ext cx="2780115" cy="278011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CD30-2B92-47BD-813C-2F7C83A4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91" y="2715043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Improved Knowledge and Skills</a:t>
            </a:r>
          </a:p>
          <a:p>
            <a:r>
              <a:rPr lang="en-US" dirty="0"/>
              <a:t>Learning Together</a:t>
            </a:r>
          </a:p>
        </p:txBody>
      </p:sp>
    </p:spTree>
    <p:extLst>
      <p:ext uri="{BB962C8B-B14F-4D97-AF65-F5344CB8AC3E}">
        <p14:creationId xmlns:p14="http://schemas.microsoft.com/office/powerpoint/2010/main" val="142495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C8C8-7089-4EE0-92B9-F0187347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Room for improvement</a:t>
            </a:r>
          </a:p>
        </p:txBody>
      </p:sp>
      <p:pic>
        <p:nvPicPr>
          <p:cNvPr id="6" name="Graphic 5" descr="Checklist">
            <a:extLst>
              <a:ext uri="{FF2B5EF4-FFF2-40B4-BE49-F238E27FC236}">
                <a16:creationId xmlns:a16="http://schemas.microsoft.com/office/drawing/2014/main" id="{9CC2A9B0-9247-42ED-A277-FBE014CC5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203" y="2249487"/>
            <a:ext cx="2538068" cy="253806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B2E99-94B5-46CB-B5D6-3D53BEFD9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233" y="2541774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Communication During Quarantine</a:t>
            </a:r>
          </a:p>
          <a:p>
            <a:r>
              <a:rPr lang="en-US" dirty="0"/>
              <a:t>Work Distribution</a:t>
            </a:r>
          </a:p>
          <a:p>
            <a:r>
              <a:rPr lang="en-US" dirty="0"/>
              <a:t>Prioritizing</a:t>
            </a:r>
          </a:p>
        </p:txBody>
      </p:sp>
    </p:spTree>
    <p:extLst>
      <p:ext uri="{BB962C8B-B14F-4D97-AF65-F5344CB8AC3E}">
        <p14:creationId xmlns:p14="http://schemas.microsoft.com/office/powerpoint/2010/main" val="487920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B322-F50C-4250-8D02-F8F3D308B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What we will do differently next time:</a:t>
            </a:r>
          </a:p>
        </p:txBody>
      </p:sp>
      <p:pic>
        <p:nvPicPr>
          <p:cNvPr id="7" name="Graphic 6" descr="Spinning Plates">
            <a:extLst>
              <a:ext uri="{FF2B5EF4-FFF2-40B4-BE49-F238E27FC236}">
                <a16:creationId xmlns:a16="http://schemas.microsoft.com/office/drawing/2014/main" id="{D28E0D15-88C3-4266-B457-2989492E6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1203" y="2249487"/>
            <a:ext cx="2539955" cy="253995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1443-4CB0-48C0-B662-A2FB2081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1064" y="2749487"/>
            <a:ext cx="4710683" cy="1632013"/>
          </a:xfrm>
        </p:spPr>
        <p:txBody>
          <a:bodyPr>
            <a:normAutofit/>
          </a:bodyPr>
          <a:lstStyle/>
          <a:p>
            <a:r>
              <a:rPr lang="en-US" dirty="0"/>
              <a:t>Try manage the workload better</a:t>
            </a:r>
          </a:p>
          <a:p>
            <a:r>
              <a:rPr lang="en-US" dirty="0"/>
              <a:t>Not to let any other subject suffer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5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mediaBazaar">
      <a:dk1>
        <a:sysClr val="windowText" lastClr="000000"/>
      </a:dk1>
      <a:lt1>
        <a:sysClr val="window" lastClr="FFFFFF"/>
      </a:lt1>
      <a:dk2>
        <a:srgbClr val="252C36"/>
      </a:dk2>
      <a:lt2>
        <a:srgbClr val="FF0000"/>
      </a:lt2>
      <a:accent1>
        <a:srgbClr val="7F7F7F"/>
      </a:accent1>
      <a:accent2>
        <a:srgbClr val="7F7F7F"/>
      </a:accent2>
      <a:accent3>
        <a:srgbClr val="7F7F7F"/>
      </a:accent3>
      <a:accent4>
        <a:srgbClr val="009090"/>
      </a:accent4>
      <a:accent5>
        <a:srgbClr val="262626"/>
      </a:accent5>
      <a:accent6>
        <a:srgbClr val="7F7F7F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101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Impact</vt:lpstr>
      <vt:lpstr>Tw Cen MT</vt:lpstr>
      <vt:lpstr>Circuit</vt:lpstr>
      <vt:lpstr>MEDIA BAZAAR</vt:lpstr>
      <vt:lpstr>focus points</vt:lpstr>
      <vt:lpstr>Implementation</vt:lpstr>
      <vt:lpstr>Demo</vt:lpstr>
      <vt:lpstr>Key Features</vt:lpstr>
      <vt:lpstr>next</vt:lpstr>
      <vt:lpstr>What went well</vt:lpstr>
      <vt:lpstr>Room for improvement</vt:lpstr>
      <vt:lpstr>What we will do differently next time: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BAZAAR</dc:title>
  <dc:creator>Rimgaudas T</dc:creator>
  <cp:lastModifiedBy>Rimgaudas T</cp:lastModifiedBy>
  <cp:revision>10</cp:revision>
  <dcterms:created xsi:type="dcterms:W3CDTF">2020-05-13T14:53:43Z</dcterms:created>
  <dcterms:modified xsi:type="dcterms:W3CDTF">2020-05-13T23:41:47Z</dcterms:modified>
</cp:coreProperties>
</file>