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 to Customer" id="{DF3D95A1-1D5C-46C4-ACDA-0411D5205C0D}">
          <p14:sldIdLst>
            <p14:sldId id="256"/>
            <p14:sldId id="257"/>
            <p14:sldId id="258"/>
            <p14:sldId id="259"/>
            <p14:sldId id="260"/>
            <p14:sldId id="264"/>
          </p14:sldIdLst>
        </p14:section>
        <p14:section name="Reflection to Tutor" id="{CBA9A39F-A1C3-437E-83CB-073F12FBFE79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B216-4CD3-49B0-9DC4-3F817F63B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9745" y="1066801"/>
            <a:ext cx="5179778" cy="236219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60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</a:rPr>
              <a:t>Media Bazaar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E564B-ECAF-4E3A-80B3-DA2C1257E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230254"/>
            <a:ext cx="8676222" cy="1560945"/>
          </a:xfrm>
        </p:spPr>
        <p:txBody>
          <a:bodyPr/>
          <a:lstStyle/>
          <a:p>
            <a:r>
              <a:rPr lang="en-US" dirty="0"/>
              <a:t>Solution by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1595227-02BA-473B-BEAC-9326155E9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" t="26875" r="1390" b="25000"/>
          <a:stretch/>
        </p:blipFill>
        <p:spPr>
          <a:xfrm>
            <a:off x="4829175" y="4776788"/>
            <a:ext cx="2533650" cy="733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011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1193-1547-4051-BF3A-8CFBCFA8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Main focus points &amp; decisions made: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40ED-5FE9-4E9E-89B9-CDF19D47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226" y="2627743"/>
            <a:ext cx="3522951" cy="2616201"/>
          </a:xfrm>
        </p:spPr>
        <p:txBody>
          <a:bodyPr/>
          <a:lstStyle/>
          <a:p>
            <a:r>
              <a:rPr lang="en-US" dirty="0">
                <a:effectLst/>
              </a:rPr>
              <a:t>Employee management </a:t>
            </a:r>
          </a:p>
          <a:p>
            <a:r>
              <a:rPr lang="en-US" dirty="0">
                <a:effectLst/>
              </a:rPr>
              <a:t>scheduling</a:t>
            </a:r>
          </a:p>
          <a:p>
            <a:r>
              <a:rPr lang="en-US" dirty="0">
                <a:effectLst/>
              </a:rPr>
              <a:t>Stock management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F94BBB-A0A8-4019-A6C1-F14A74F89853}"/>
              </a:ext>
            </a:extLst>
          </p:cNvPr>
          <p:cNvSpPr txBox="1">
            <a:spLocks/>
          </p:cNvSpPr>
          <p:nvPr/>
        </p:nvSpPr>
        <p:spPr>
          <a:xfrm>
            <a:off x="5958176" y="2666999"/>
            <a:ext cx="3522951" cy="261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2 user types </a:t>
            </a:r>
          </a:p>
          <a:p>
            <a:r>
              <a:rPr lang="en-US" dirty="0">
                <a:effectLst/>
              </a:rPr>
              <a:t>Manual schedule</a:t>
            </a:r>
          </a:p>
          <a:p>
            <a:r>
              <a:rPr lang="en-US" dirty="0">
                <a:effectLst/>
              </a:rPr>
              <a:t>Stock update options</a:t>
            </a:r>
          </a:p>
        </p:txBody>
      </p:sp>
      <p:pic>
        <p:nvPicPr>
          <p:cNvPr id="5" name="Graphic 4" descr="Daily calendar">
            <a:extLst>
              <a:ext uri="{FF2B5EF4-FFF2-40B4-BE49-F238E27FC236}">
                <a16:creationId xmlns:a16="http://schemas.microsoft.com/office/drawing/2014/main" id="{5D1BB8B7-3863-4B1F-8607-4926B57DF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1220" y="5111496"/>
            <a:ext cx="914400" cy="914400"/>
          </a:xfrm>
          <a:prstGeom prst="rect">
            <a:avLst/>
          </a:prstGeom>
        </p:spPr>
      </p:pic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15339A8B-4E79-4FB3-A7A4-E3DBD38A5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5151" y="5111496"/>
            <a:ext cx="914400" cy="914400"/>
          </a:xfrm>
          <a:prstGeom prst="rect">
            <a:avLst/>
          </a:prstGeom>
        </p:spPr>
      </p:pic>
      <p:pic>
        <p:nvPicPr>
          <p:cNvPr id="10" name="Graphic 9" descr="Target Audience">
            <a:extLst>
              <a:ext uri="{FF2B5EF4-FFF2-40B4-BE49-F238E27FC236}">
                <a16:creationId xmlns:a16="http://schemas.microsoft.com/office/drawing/2014/main" id="{EB753C40-E768-4030-8068-4C117F4F1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7549" y="5111496"/>
            <a:ext cx="914400" cy="914400"/>
          </a:xfrm>
          <a:prstGeom prst="rect">
            <a:avLst/>
          </a:prstGeom>
        </p:spPr>
      </p:pic>
      <p:pic>
        <p:nvPicPr>
          <p:cNvPr id="14" name="Graphic 13" descr="Connections">
            <a:extLst>
              <a:ext uri="{FF2B5EF4-FFF2-40B4-BE49-F238E27FC236}">
                <a16:creationId xmlns:a16="http://schemas.microsoft.com/office/drawing/2014/main" id="{626A6F90-25BE-49AD-8EC9-FF100985B2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04003" y="5111496"/>
            <a:ext cx="914400" cy="914400"/>
          </a:xfrm>
          <a:prstGeom prst="rect">
            <a:avLst/>
          </a:prstGeom>
        </p:spPr>
      </p:pic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3B3D8365-BB2D-41B1-8F38-73FE6DBF83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24892" y="5111496"/>
            <a:ext cx="914400" cy="914400"/>
          </a:xfrm>
          <a:prstGeom prst="rect">
            <a:avLst/>
          </a:prstGeom>
        </p:spPr>
      </p:pic>
      <p:pic>
        <p:nvPicPr>
          <p:cNvPr id="18" name="Graphic 17" descr="Box">
            <a:extLst>
              <a:ext uri="{FF2B5EF4-FFF2-40B4-BE49-F238E27FC236}">
                <a16:creationId xmlns:a16="http://schemas.microsoft.com/office/drawing/2014/main" id="{98E63A9B-4DC5-4812-AB69-FAEC08A365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5150" y="51114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8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875D-5EAA-41A5-9A96-8A7C5E55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88CA-A4BB-4D23-A00B-1C4E001C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954587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Administrative View</a:t>
            </a:r>
          </a:p>
          <a:p>
            <a:r>
              <a:rPr lang="en-US" dirty="0">
                <a:effectLst/>
              </a:rPr>
              <a:t>add and update product information</a:t>
            </a:r>
          </a:p>
          <a:p>
            <a:r>
              <a:rPr lang="en-US" dirty="0">
                <a:effectLst/>
              </a:rPr>
              <a:t>Add and update Employee information</a:t>
            </a:r>
          </a:p>
          <a:p>
            <a:r>
              <a:rPr lang="en-US" dirty="0">
                <a:effectLst/>
              </a:rPr>
              <a:t>Create a manual schedule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510DDB-7B4C-4867-84A5-12F37B223600}"/>
              </a:ext>
            </a:extLst>
          </p:cNvPr>
          <p:cNvSpPr txBox="1">
            <a:spLocks/>
          </p:cNvSpPr>
          <p:nvPr/>
        </p:nvSpPr>
        <p:spPr>
          <a:xfrm>
            <a:off x="6353029" y="2655453"/>
            <a:ext cx="495458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</a:rPr>
              <a:t>Floor View</a:t>
            </a:r>
          </a:p>
          <a:p>
            <a:r>
              <a:rPr lang="en-US" dirty="0">
                <a:effectLst/>
              </a:rPr>
              <a:t>Update product stock level</a:t>
            </a:r>
          </a:p>
          <a:p>
            <a:r>
              <a:rPr lang="en-US" dirty="0">
                <a:effectLst/>
              </a:rPr>
              <a:t>View schedule</a:t>
            </a:r>
          </a:p>
          <a:p>
            <a:r>
              <a:rPr lang="en-US" dirty="0">
                <a:effectLst/>
              </a:rPr>
              <a:t>4 departments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68FF0929-0028-4001-8115-2D860FA3D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2666" y="2431472"/>
            <a:ext cx="914400" cy="914400"/>
          </a:xfrm>
          <a:prstGeom prst="rect">
            <a:avLst/>
          </a:prstGeom>
        </p:spPr>
      </p:pic>
      <p:pic>
        <p:nvPicPr>
          <p:cNvPr id="12" name="Graphic 11" descr="Male profile">
            <a:extLst>
              <a:ext uri="{FF2B5EF4-FFF2-40B4-BE49-F238E27FC236}">
                <a16:creationId xmlns:a16="http://schemas.microsoft.com/office/drawing/2014/main" id="{275ACB72-0AFA-41E6-89A0-17E810E0C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0547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4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54E5-A32D-4D36-846F-6AE67EEA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Demo</a:t>
            </a:r>
          </a:p>
        </p:txBody>
      </p:sp>
      <p:pic>
        <p:nvPicPr>
          <p:cNvPr id="4" name="Picture 10" descr="Image result for visual studio logo transparent&quot;">
            <a:extLst>
              <a:ext uri="{FF2B5EF4-FFF2-40B4-BE49-F238E27FC236}">
                <a16:creationId xmlns:a16="http://schemas.microsoft.com/office/drawing/2014/main" id="{CCD5C85B-0063-43C6-AE2B-AEE2AC0D4F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24787"/>
            <a:ext cx="5551488" cy="227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 descr="Image result for loading gif transparent&quot;">
            <a:extLst>
              <a:ext uri="{FF2B5EF4-FFF2-40B4-BE49-F238E27FC236}">
                <a16:creationId xmlns:a16="http://schemas.microsoft.com/office/drawing/2014/main" id="{DEDE5089-4B6C-41D6-99CC-86BD22E6D9D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252" y="2514600"/>
            <a:ext cx="613693" cy="61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0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CD3C-99A8-46F3-A0F5-0DA170C9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55A1-C817-4507-9678-4FD937707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17617"/>
            <a:ext cx="9905998" cy="2320637"/>
          </a:xfrm>
        </p:spPr>
        <p:txBody>
          <a:bodyPr/>
          <a:lstStyle/>
          <a:p>
            <a:r>
              <a:rPr lang="en-US" dirty="0">
                <a:effectLst/>
              </a:rPr>
              <a:t>Announcements between Administrative and Floor Employees</a:t>
            </a:r>
          </a:p>
          <a:p>
            <a:r>
              <a:rPr lang="en-US" dirty="0">
                <a:effectLst/>
              </a:rPr>
              <a:t>Option to deactivate user accounts</a:t>
            </a:r>
          </a:p>
          <a:p>
            <a:r>
              <a:rPr lang="en-US" dirty="0">
                <a:effectLst/>
              </a:rPr>
              <a:t>Full screen option and Design palette as per customer wish</a:t>
            </a:r>
          </a:p>
        </p:txBody>
      </p:sp>
      <p:pic>
        <p:nvPicPr>
          <p:cNvPr id="4" name="Graphic 3" descr="Subtitles RTL">
            <a:extLst>
              <a:ext uri="{FF2B5EF4-FFF2-40B4-BE49-F238E27FC236}">
                <a16:creationId xmlns:a16="http://schemas.microsoft.com/office/drawing/2014/main" id="{E29B4DF2-5143-45B5-8A3D-9984F616D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4945" y="4540735"/>
            <a:ext cx="914400" cy="914400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DDB3ECB6-C2A6-46E2-A3C6-E299CF271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0809" y="4540735"/>
            <a:ext cx="914400" cy="914400"/>
          </a:xfrm>
          <a:prstGeom prst="rect">
            <a:avLst/>
          </a:prstGeom>
        </p:spPr>
      </p:pic>
      <p:pic>
        <p:nvPicPr>
          <p:cNvPr id="14" name="Graphic 13" descr="Employee badge">
            <a:extLst>
              <a:ext uri="{FF2B5EF4-FFF2-40B4-BE49-F238E27FC236}">
                <a16:creationId xmlns:a16="http://schemas.microsoft.com/office/drawing/2014/main" id="{5F8153B7-C4B2-42E9-BA01-0644843B8D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2877" y="44494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6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F66B-6E53-49FA-AC38-E998AD70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What is next: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0527-654C-4027-AAE8-C896AB09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40" y="2514600"/>
            <a:ext cx="9905998" cy="2699328"/>
          </a:xfrm>
        </p:spPr>
        <p:txBody>
          <a:bodyPr/>
          <a:lstStyle/>
          <a:p>
            <a:r>
              <a:rPr lang="en-US" dirty="0"/>
              <a:t>Managerial view</a:t>
            </a:r>
          </a:p>
          <a:p>
            <a:r>
              <a:rPr lang="en-US" dirty="0"/>
              <a:t>Statistics overview</a:t>
            </a:r>
          </a:p>
          <a:p>
            <a:r>
              <a:rPr lang="en-US" dirty="0"/>
              <a:t>Automated schedule</a:t>
            </a:r>
          </a:p>
          <a:p>
            <a:r>
              <a:rPr lang="en-US" dirty="0"/>
              <a:t>Possibility to improved announcements - manual</a:t>
            </a:r>
          </a:p>
          <a:p>
            <a:r>
              <a:rPr lang="en-US" dirty="0"/>
              <a:t>Website where employees can set their own password, username, update their data</a:t>
            </a:r>
          </a:p>
        </p:txBody>
      </p:sp>
      <p:pic>
        <p:nvPicPr>
          <p:cNvPr id="4" name="Graphic 3" descr="Office worker">
            <a:extLst>
              <a:ext uri="{FF2B5EF4-FFF2-40B4-BE49-F238E27FC236}">
                <a16:creationId xmlns:a16="http://schemas.microsoft.com/office/drawing/2014/main" id="{FF549A20-55D1-4241-9062-21982652F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2387" y="2492664"/>
            <a:ext cx="914400" cy="914400"/>
          </a:xfrm>
          <a:prstGeom prst="rect">
            <a:avLst/>
          </a:prstGeom>
        </p:spPr>
      </p:pic>
      <p:pic>
        <p:nvPicPr>
          <p:cNvPr id="5" name="Graphic 4" descr="Bar chart">
            <a:extLst>
              <a:ext uri="{FF2B5EF4-FFF2-40B4-BE49-F238E27FC236}">
                <a16:creationId xmlns:a16="http://schemas.microsoft.com/office/drawing/2014/main" id="{01EFBB3C-FEE1-4113-B41B-1DFF52A46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7329" y="2514600"/>
            <a:ext cx="914400" cy="914400"/>
          </a:xfrm>
          <a:prstGeom prst="rect">
            <a:avLst/>
          </a:prstGeom>
        </p:spPr>
      </p:pic>
      <p:pic>
        <p:nvPicPr>
          <p:cNvPr id="9" name="Graphic 8" descr="Table">
            <a:extLst>
              <a:ext uri="{FF2B5EF4-FFF2-40B4-BE49-F238E27FC236}">
                <a16:creationId xmlns:a16="http://schemas.microsoft.com/office/drawing/2014/main" id="{29BD4A10-4004-4DF1-863A-34037E707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4140" y="2492664"/>
            <a:ext cx="914400" cy="914400"/>
          </a:xfrm>
          <a:prstGeom prst="rect">
            <a:avLst/>
          </a:prstGeom>
        </p:spPr>
      </p:pic>
      <p:pic>
        <p:nvPicPr>
          <p:cNvPr id="13" name="Graphic 12" descr="Chat RTL">
            <a:extLst>
              <a:ext uri="{FF2B5EF4-FFF2-40B4-BE49-F238E27FC236}">
                <a16:creationId xmlns:a16="http://schemas.microsoft.com/office/drawing/2014/main" id="{4E656B66-EDCE-4F24-A0EE-29DD538491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0951" y="2536536"/>
            <a:ext cx="914400" cy="914400"/>
          </a:xfrm>
          <a:prstGeom prst="rect">
            <a:avLst/>
          </a:prstGeom>
        </p:spPr>
      </p:pic>
      <p:pic>
        <p:nvPicPr>
          <p:cNvPr id="16" name="Graphic 15" descr="Internet">
            <a:extLst>
              <a:ext uri="{FF2B5EF4-FFF2-40B4-BE49-F238E27FC236}">
                <a16:creationId xmlns:a16="http://schemas.microsoft.com/office/drawing/2014/main" id="{5FA4E867-1BDD-4075-A162-796AD6DC7C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17762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7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3C75-265C-46EF-83D8-5DC0C773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What went well: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D3F2-EA9B-451C-B113-378FC723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2740892"/>
          </a:xfrm>
        </p:spPr>
        <p:txBody>
          <a:bodyPr/>
          <a:lstStyle/>
          <a:p>
            <a:r>
              <a:rPr lang="en-US" dirty="0"/>
              <a:t>Positive group dynamics</a:t>
            </a:r>
          </a:p>
          <a:p>
            <a:r>
              <a:rPr lang="en-US" dirty="0"/>
              <a:t>Good communication with the tutor</a:t>
            </a:r>
          </a:p>
          <a:p>
            <a:r>
              <a:rPr lang="en-US" dirty="0"/>
              <a:t>Learning together</a:t>
            </a:r>
          </a:p>
          <a:p>
            <a:r>
              <a:rPr lang="en-US" dirty="0"/>
              <a:t>Timely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0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BC53-6ADA-4853-9314-C60CC62A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What could have gone better: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0C82-3A76-4156-A95F-093DEDB3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1"/>
            <a:ext cx="9905998" cy="2971800"/>
          </a:xfrm>
        </p:spPr>
        <p:txBody>
          <a:bodyPr/>
          <a:lstStyle/>
          <a:p>
            <a:r>
              <a:rPr lang="en-US" dirty="0"/>
              <a:t>Getting key information during the interview</a:t>
            </a:r>
          </a:p>
          <a:p>
            <a:r>
              <a:rPr lang="en-US" dirty="0"/>
              <a:t>Drawing UML class diagram</a:t>
            </a:r>
          </a:p>
          <a:p>
            <a:r>
              <a:rPr lang="en-US" dirty="0"/>
              <a:t>Communication during Quarantine</a:t>
            </a:r>
          </a:p>
          <a:p>
            <a:r>
              <a:rPr lang="en-US" dirty="0"/>
              <a:t>Predicting how much we can deliver in time</a:t>
            </a:r>
          </a:p>
          <a:p>
            <a:r>
              <a:rPr lang="en-US" dirty="0"/>
              <a:t>Focusing more on Must-haves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6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F1A7-2F8B-443C-AEEA-678620B2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What we will do differently next 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CC29-0C1E-40B0-A30A-53D82EC2A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work plan/schedule</a:t>
            </a:r>
          </a:p>
          <a:p>
            <a:r>
              <a:rPr lang="en-US" dirty="0"/>
              <a:t>Be more realistic on what we can manage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FB92CE7C-D6F8-439B-8F6E-BABBE9103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2727" y="3314699"/>
            <a:ext cx="914400" cy="914400"/>
          </a:xfrm>
          <a:prstGeom prst="rect">
            <a:avLst/>
          </a:prstGeom>
        </p:spPr>
      </p:pic>
      <p:pic>
        <p:nvPicPr>
          <p:cNvPr id="7" name="Graphic 6" descr="Boardroom">
            <a:extLst>
              <a:ext uri="{FF2B5EF4-FFF2-40B4-BE49-F238E27FC236}">
                <a16:creationId xmlns:a16="http://schemas.microsoft.com/office/drawing/2014/main" id="{C9004AB9-B11F-4C45-8291-2F0C06758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8553" y="3264477"/>
            <a:ext cx="1014844" cy="10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6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94</TotalTime>
  <Words>174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Media Bazaar </vt:lpstr>
      <vt:lpstr>Main focus points &amp; decisions made:</vt:lpstr>
      <vt:lpstr>Implementation</vt:lpstr>
      <vt:lpstr>Demo</vt:lpstr>
      <vt:lpstr>Key Features</vt:lpstr>
      <vt:lpstr>What is next:</vt:lpstr>
      <vt:lpstr>What went well:</vt:lpstr>
      <vt:lpstr>What could have gone better:</vt:lpstr>
      <vt:lpstr>What we will do differently next time: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BazAAR</dc:title>
  <dc:creator>R T</dc:creator>
  <cp:lastModifiedBy>R T</cp:lastModifiedBy>
  <cp:revision>14</cp:revision>
  <dcterms:created xsi:type="dcterms:W3CDTF">2020-03-21T11:31:35Z</dcterms:created>
  <dcterms:modified xsi:type="dcterms:W3CDTF">2020-03-25T18:07:57Z</dcterms:modified>
</cp:coreProperties>
</file>