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8" r:id="rId3"/>
    <p:sldId id="265" r:id="rId4"/>
    <p:sldId id="314" r:id="rId5"/>
    <p:sldId id="259" r:id="rId6"/>
    <p:sldId id="307" r:id="rId7"/>
    <p:sldId id="308" r:id="rId8"/>
    <p:sldId id="309" r:id="rId9"/>
    <p:sldId id="257" r:id="rId10"/>
    <p:sldId id="261" r:id="rId11"/>
    <p:sldId id="310" r:id="rId12"/>
    <p:sldId id="311" r:id="rId13"/>
    <p:sldId id="312" r:id="rId14"/>
    <p:sldId id="313" r:id="rId15"/>
    <p:sldId id="262" r:id="rId16"/>
    <p:sldId id="285" r:id="rId17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Playfair Display" panose="000005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Work Sans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ABFF6-D688-4BF8-97A8-FBE330EAACE4}" v="971" dt="2023-12-28T14:32:53.239"/>
  </p1510:revLst>
</p1510:revInfo>
</file>

<file path=ppt/tableStyles.xml><?xml version="1.0" encoding="utf-8"?>
<a:tblStyleLst xmlns:a="http://schemas.openxmlformats.org/drawingml/2006/main" def="{89CF3F9D-6243-4CAC-BCD6-2C201573B7E2}">
  <a:tblStyle styleId="{89CF3F9D-6243-4CAC-BCD6-2C201573B7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microsoft.com/office/2015/10/relationships/revisionInfo" Target="revisionInfo.xml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ương Đình Trọng Thanh" userId="49ff9195-9aae-4162-a895-fe1f3ba0d048" providerId="ADAL" clId="{87CABFF6-D688-4BF8-97A8-FBE330EAACE4}"/>
    <pc:docChg chg="undo custSel addSld delSld modSld sldOrd modMainMaster">
      <pc:chgData name="Trương Đình Trọng Thanh" userId="49ff9195-9aae-4162-a895-fe1f3ba0d048" providerId="ADAL" clId="{87CABFF6-D688-4BF8-97A8-FBE330EAACE4}" dt="2023-12-30T03:28:44.547" v="1330" actId="47"/>
      <pc:docMkLst>
        <pc:docMk/>
      </pc:docMkLst>
      <pc:sldChg chg="modSp mod setBg">
        <pc:chgData name="Trương Đình Trọng Thanh" userId="49ff9195-9aae-4162-a895-fe1f3ba0d048" providerId="ADAL" clId="{87CABFF6-D688-4BF8-97A8-FBE330EAACE4}" dt="2023-12-30T03:24:09.653" v="1303" actId="20577"/>
        <pc:sldMkLst>
          <pc:docMk/>
          <pc:sldMk cId="0" sldId="256"/>
        </pc:sldMkLst>
        <pc:spChg chg="mod">
          <ac:chgData name="Trương Đình Trọng Thanh" userId="49ff9195-9aae-4162-a895-fe1f3ba0d048" providerId="ADAL" clId="{87CABFF6-D688-4BF8-97A8-FBE330EAACE4}" dt="2023-12-23T03:08:09.425" v="537" actId="2711"/>
          <ac:spMkLst>
            <pc:docMk/>
            <pc:sldMk cId="0" sldId="256"/>
            <ac:spMk id="232" creationId="{00000000-0000-0000-0000-000000000000}"/>
          </ac:spMkLst>
        </pc:spChg>
        <pc:spChg chg="mod">
          <ac:chgData name="Trương Đình Trọng Thanh" userId="49ff9195-9aae-4162-a895-fe1f3ba0d048" providerId="ADAL" clId="{87CABFF6-D688-4BF8-97A8-FBE330EAACE4}" dt="2023-12-30T03:24:09.653" v="1303" actId="20577"/>
          <ac:spMkLst>
            <pc:docMk/>
            <pc:sldMk cId="0" sldId="256"/>
            <ac:spMk id="233" creationId="{00000000-0000-0000-0000-000000000000}"/>
          </ac:spMkLst>
        </pc:spChg>
        <pc:spChg chg="mod">
          <ac:chgData name="Trương Đình Trọng Thanh" userId="49ff9195-9aae-4162-a895-fe1f3ba0d048" providerId="ADAL" clId="{87CABFF6-D688-4BF8-97A8-FBE330EAACE4}" dt="2023-12-23T04:09:03.883" v="1194" actId="1076"/>
          <ac:spMkLst>
            <pc:docMk/>
            <pc:sldMk cId="0" sldId="256"/>
            <ac:spMk id="235" creationId="{00000000-0000-0000-0000-000000000000}"/>
          </ac:spMkLst>
        </pc:spChg>
        <pc:cxnChg chg="mod">
          <ac:chgData name="Trương Đình Trọng Thanh" userId="49ff9195-9aae-4162-a895-fe1f3ba0d048" providerId="ADAL" clId="{87CABFF6-D688-4BF8-97A8-FBE330EAACE4}" dt="2023-12-23T03:33:12.123" v="1091" actId="1582"/>
          <ac:cxnSpMkLst>
            <pc:docMk/>
            <pc:sldMk cId="0" sldId="256"/>
            <ac:cxnSpMk id="234" creationId="{00000000-0000-0000-0000-000000000000}"/>
          </ac:cxnSpMkLst>
        </pc:cxnChg>
      </pc:sldChg>
      <pc:sldChg chg="addSp delSp modSp mod">
        <pc:chgData name="Trương Đình Trọng Thanh" userId="49ff9195-9aae-4162-a895-fe1f3ba0d048" providerId="ADAL" clId="{87CABFF6-D688-4BF8-97A8-FBE330EAACE4}" dt="2023-12-23T03:31:09.584" v="1076" actId="1076"/>
        <pc:sldMkLst>
          <pc:docMk/>
          <pc:sldMk cId="0" sldId="257"/>
        </pc:sldMkLst>
        <pc:spChg chg="add mod">
          <ac:chgData name="Trương Đình Trọng Thanh" userId="49ff9195-9aae-4162-a895-fe1f3ba0d048" providerId="ADAL" clId="{87CABFF6-D688-4BF8-97A8-FBE330EAACE4}" dt="2023-12-23T01:26:22.574" v="462" actId="1076"/>
          <ac:spMkLst>
            <pc:docMk/>
            <pc:sldMk cId="0" sldId="257"/>
            <ac:spMk id="3" creationId="{79BD34BA-3027-E713-B38E-1B8BAEE2CA95}"/>
          </ac:spMkLst>
        </pc:spChg>
        <pc:spChg chg="mod">
          <ac:chgData name="Trương Đình Trọng Thanh" userId="49ff9195-9aae-4162-a895-fe1f3ba0d048" providerId="ADAL" clId="{87CABFF6-D688-4BF8-97A8-FBE330EAACE4}" dt="2023-12-23T03:31:09.584" v="1076" actId="1076"/>
          <ac:spMkLst>
            <pc:docMk/>
            <pc:sldMk cId="0" sldId="257"/>
            <ac:spMk id="240" creationId="{00000000-0000-0000-0000-000000000000}"/>
          </ac:spMkLst>
        </pc:spChg>
        <pc:spChg chg="del">
          <ac:chgData name="Trương Đình Trọng Thanh" userId="49ff9195-9aae-4162-a895-fe1f3ba0d048" providerId="ADAL" clId="{87CABFF6-D688-4BF8-97A8-FBE330EAACE4}" dt="2023-12-23T01:26:16.669" v="460" actId="478"/>
          <ac:spMkLst>
            <pc:docMk/>
            <pc:sldMk cId="0" sldId="257"/>
            <ac:spMk id="243" creationId="{00000000-0000-0000-0000-000000000000}"/>
          </ac:spMkLst>
        </pc:spChg>
        <pc:graphicFrameChg chg="add mod modGraphic">
          <ac:chgData name="Trương Đình Trọng Thanh" userId="49ff9195-9aae-4162-a895-fe1f3ba0d048" providerId="ADAL" clId="{87CABFF6-D688-4BF8-97A8-FBE330EAACE4}" dt="2023-12-23T03:30:13.922" v="1070" actId="113"/>
          <ac:graphicFrameMkLst>
            <pc:docMk/>
            <pc:sldMk cId="0" sldId="257"/>
            <ac:graphicFrameMk id="5" creationId="{23BDE332-1D28-19A1-2161-78A288825D43}"/>
          </ac:graphicFrameMkLst>
        </pc:graphicFrameChg>
        <pc:picChg chg="del mod">
          <ac:chgData name="Trương Đình Trọng Thanh" userId="49ff9195-9aae-4162-a895-fe1f3ba0d048" providerId="ADAL" clId="{87CABFF6-D688-4BF8-97A8-FBE330EAACE4}" dt="2023-12-23T03:24:29.865" v="651" actId="21"/>
          <ac:picMkLst>
            <pc:docMk/>
            <pc:sldMk cId="0" sldId="257"/>
            <ac:picMk id="6" creationId="{9E5A5107-DA70-99B4-EF75-20FE392C7271}"/>
          </ac:picMkLst>
        </pc:picChg>
        <pc:cxnChg chg="add del mod">
          <ac:chgData name="Trương Đình Trọng Thanh" userId="49ff9195-9aae-4162-a895-fe1f3ba0d048" providerId="ADAL" clId="{87CABFF6-D688-4BF8-97A8-FBE330EAACE4}" dt="2023-12-23T03:12:19.801" v="577" actId="478"/>
          <ac:cxnSpMkLst>
            <pc:docMk/>
            <pc:sldMk cId="0" sldId="257"/>
            <ac:cxnSpMk id="2" creationId="{A152199E-B263-F67C-8D88-F546D52D7F34}"/>
          </ac:cxnSpMkLst>
        </pc:cxnChg>
        <pc:cxnChg chg="mod">
          <ac:chgData name="Trương Đình Trọng Thanh" userId="49ff9195-9aae-4162-a895-fe1f3ba0d048" providerId="ADAL" clId="{87CABFF6-D688-4BF8-97A8-FBE330EAACE4}" dt="2023-12-23T03:12:19.391" v="576" actId="14100"/>
          <ac:cxnSpMkLst>
            <pc:docMk/>
            <pc:sldMk cId="0" sldId="257"/>
            <ac:cxnSpMk id="242" creationId="{00000000-0000-0000-0000-000000000000}"/>
          </ac:cxnSpMkLst>
        </pc:cxnChg>
      </pc:sldChg>
      <pc:sldChg chg="addSp delSp modSp mod modNotes">
        <pc:chgData name="Trương Đình Trọng Thanh" userId="49ff9195-9aae-4162-a895-fe1f3ba0d048" providerId="ADAL" clId="{87CABFF6-D688-4BF8-97A8-FBE330EAACE4}" dt="2023-12-28T14:33:00.438" v="1293" actId="1076"/>
        <pc:sldMkLst>
          <pc:docMk/>
          <pc:sldMk cId="0" sldId="258"/>
        </pc:sldMkLst>
        <pc:spChg chg="add mod">
          <ac:chgData name="Trương Đình Trọng Thanh" userId="49ff9195-9aae-4162-a895-fe1f3ba0d048" providerId="ADAL" clId="{87CABFF6-D688-4BF8-97A8-FBE330EAACE4}" dt="2023-12-23T03:12:39.432" v="585"/>
          <ac:spMkLst>
            <pc:docMk/>
            <pc:sldMk cId="0" sldId="258"/>
            <ac:spMk id="4" creationId="{3911BA6D-2404-63F1-9E73-C96D744378AB}"/>
          </ac:spMkLst>
        </pc:spChg>
        <pc:spChg chg="mod">
          <ac:chgData name="Trương Đình Trọng Thanh" userId="49ff9195-9aae-4162-a895-fe1f3ba0d048" providerId="ADAL" clId="{87CABFF6-D688-4BF8-97A8-FBE330EAACE4}" dt="2023-12-22T13:24:50.142" v="65" actId="113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Trương Đình Trọng Thanh" userId="49ff9195-9aae-4162-a895-fe1f3ba0d048" providerId="ADAL" clId="{87CABFF6-D688-4BF8-97A8-FBE330EAACE4}" dt="2023-12-23T03:13:45.028" v="598" actId="2711"/>
          <ac:spMkLst>
            <pc:docMk/>
            <pc:sldMk cId="0" sldId="258"/>
            <ac:spMk id="249" creationId="{00000000-0000-0000-0000-000000000000}"/>
          </ac:spMkLst>
        </pc:spChg>
        <pc:spChg chg="del">
          <ac:chgData name="Trương Đình Trọng Thanh" userId="49ff9195-9aae-4162-a895-fe1f3ba0d048" providerId="ADAL" clId="{87CABFF6-D688-4BF8-97A8-FBE330EAACE4}" dt="2023-12-23T01:26:51.538" v="466" actId="478"/>
          <ac:spMkLst>
            <pc:docMk/>
            <pc:sldMk cId="0" sldId="258"/>
            <ac:spMk id="251" creationId="{00000000-0000-0000-0000-000000000000}"/>
          </ac:spMkLst>
        </pc:spChg>
        <pc:picChg chg="del mod">
          <ac:chgData name="Trương Đình Trọng Thanh" userId="49ff9195-9aae-4162-a895-fe1f3ba0d048" providerId="ADAL" clId="{87CABFF6-D688-4BF8-97A8-FBE330EAACE4}" dt="2023-12-28T14:32:52.977" v="1285" actId="478"/>
          <ac:picMkLst>
            <pc:docMk/>
            <pc:sldMk cId="0" sldId="258"/>
            <ac:picMk id="2" creationId="{D2065816-1DDB-8C94-8B26-7039B4DBA24A}"/>
          </ac:picMkLst>
        </pc:picChg>
        <pc:picChg chg="add mod">
          <ac:chgData name="Trương Đình Trọng Thanh" userId="49ff9195-9aae-4162-a895-fe1f3ba0d048" providerId="ADAL" clId="{87CABFF6-D688-4BF8-97A8-FBE330EAACE4}" dt="2023-12-28T14:33:00.438" v="1293" actId="1076"/>
          <ac:picMkLst>
            <pc:docMk/>
            <pc:sldMk cId="0" sldId="258"/>
            <ac:picMk id="6" creationId="{6FA7686F-15E9-C72A-B9DE-F57DFF69FD85}"/>
          </ac:picMkLst>
        </pc:picChg>
        <pc:cxnChg chg="add mod">
          <ac:chgData name="Trương Đình Trọng Thanh" userId="49ff9195-9aae-4162-a895-fe1f3ba0d048" providerId="ADAL" clId="{87CABFF6-D688-4BF8-97A8-FBE330EAACE4}" dt="2023-12-23T03:33:11.638" v="1090" actId="1582"/>
          <ac:cxnSpMkLst>
            <pc:docMk/>
            <pc:sldMk cId="0" sldId="258"/>
            <ac:cxnSpMk id="3" creationId="{5E1827CF-81CE-3599-4697-0DF51DD94311}"/>
          </ac:cxnSpMkLst>
        </pc:cxnChg>
        <pc:cxnChg chg="mod">
          <ac:chgData name="Trương Đình Trọng Thanh" userId="49ff9195-9aae-4162-a895-fe1f3ba0d048" providerId="ADAL" clId="{87CABFF6-D688-4BF8-97A8-FBE330EAACE4}" dt="2023-12-23T01:26:51.538" v="466" actId="478"/>
          <ac:cxnSpMkLst>
            <pc:docMk/>
            <pc:sldMk cId="0" sldId="258"/>
            <ac:cxnSpMk id="250" creationId="{00000000-0000-0000-0000-000000000000}"/>
          </ac:cxnSpMkLst>
        </pc:cxnChg>
      </pc:sldChg>
      <pc:sldChg chg="addSp delSp modSp mod">
        <pc:chgData name="Trương Đình Trọng Thanh" userId="49ff9195-9aae-4162-a895-fe1f3ba0d048" providerId="ADAL" clId="{87CABFF6-D688-4BF8-97A8-FBE330EAACE4}" dt="2023-12-23T03:13:53.949" v="600" actId="2711"/>
        <pc:sldMkLst>
          <pc:docMk/>
          <pc:sldMk cId="0" sldId="259"/>
        </pc:sldMkLst>
        <pc:spChg chg="add mod">
          <ac:chgData name="Trương Đình Trọng Thanh" userId="49ff9195-9aae-4162-a895-fe1f3ba0d048" providerId="ADAL" clId="{87CABFF6-D688-4BF8-97A8-FBE330EAACE4}" dt="2023-12-23T03:12:41.392" v="587"/>
          <ac:spMkLst>
            <pc:docMk/>
            <pc:sldMk cId="0" sldId="259"/>
            <ac:spMk id="3" creationId="{E16AAD7A-B04F-231D-E079-12F9BDF5DB2D}"/>
          </ac:spMkLst>
        </pc:spChg>
        <pc:spChg chg="mod">
          <ac:chgData name="Trương Đình Trọng Thanh" userId="49ff9195-9aae-4162-a895-fe1f3ba0d048" providerId="ADAL" clId="{87CABFF6-D688-4BF8-97A8-FBE330EAACE4}" dt="2023-12-23T03:13:53.949" v="600" actId="2711"/>
          <ac:spMkLst>
            <pc:docMk/>
            <pc:sldMk cId="0" sldId="259"/>
            <ac:spMk id="34" creationId="{786A3E0F-08A8-A081-4CED-08D0ACA877F3}"/>
          </ac:spMkLst>
        </pc:spChg>
        <pc:spChg chg="del">
          <ac:chgData name="Trương Đình Trọng Thanh" userId="49ff9195-9aae-4162-a895-fe1f3ba0d048" providerId="ADAL" clId="{87CABFF6-D688-4BF8-97A8-FBE330EAACE4}" dt="2023-12-23T01:26:53.819" v="467" actId="478"/>
          <ac:spMkLst>
            <pc:docMk/>
            <pc:sldMk cId="0" sldId="259"/>
            <ac:spMk id="270" creationId="{00000000-0000-0000-0000-000000000000}"/>
          </ac:spMkLst>
        </pc:spChg>
        <pc:cxnChg chg="add mod">
          <ac:chgData name="Trương Đình Trọng Thanh" userId="49ff9195-9aae-4162-a895-fe1f3ba0d048" providerId="ADAL" clId="{87CABFF6-D688-4BF8-97A8-FBE330EAACE4}" dt="2023-12-23T03:12:26.688" v="581"/>
          <ac:cxnSpMkLst>
            <pc:docMk/>
            <pc:sldMk cId="0" sldId="259"/>
            <ac:cxnSpMk id="2" creationId="{97CCB195-29B8-8E88-1651-CDE50226C26A}"/>
          </ac:cxnSpMkLst>
        </pc:cxnChg>
        <pc:cxnChg chg="mod">
          <ac:chgData name="Trương Đình Trọng Thanh" userId="49ff9195-9aae-4162-a895-fe1f3ba0d048" providerId="ADAL" clId="{87CABFF6-D688-4BF8-97A8-FBE330EAACE4}" dt="2023-12-23T01:26:53.819" v="467" actId="478"/>
          <ac:cxnSpMkLst>
            <pc:docMk/>
            <pc:sldMk cId="0" sldId="259"/>
            <ac:cxnSpMk id="269" creationId="{00000000-0000-0000-0000-000000000000}"/>
          </ac:cxnSpMkLst>
        </pc:cxnChg>
      </pc:sldChg>
      <pc:sldChg chg="delSp modSp mod">
        <pc:chgData name="Trương Đình Trọng Thanh" userId="49ff9195-9aae-4162-a895-fe1f3ba0d048" providerId="ADAL" clId="{87CABFF6-D688-4BF8-97A8-FBE330EAACE4}" dt="2023-12-23T03:10:33.173" v="564" actId="478"/>
        <pc:sldMkLst>
          <pc:docMk/>
          <pc:sldMk cId="0" sldId="260"/>
        </pc:sldMkLst>
        <pc:spChg chg="mod">
          <ac:chgData name="Trương Đình Trọng Thanh" userId="49ff9195-9aae-4162-a895-fe1f3ba0d048" providerId="ADAL" clId="{87CABFF6-D688-4BF8-97A8-FBE330EAACE4}" dt="2023-12-23T01:24:03.240" v="459" actId="1076"/>
          <ac:spMkLst>
            <pc:docMk/>
            <pc:sldMk cId="0" sldId="260"/>
            <ac:spMk id="276" creationId="{00000000-0000-0000-0000-000000000000}"/>
          </ac:spMkLst>
        </pc:spChg>
        <pc:spChg chg="del">
          <ac:chgData name="Trương Đình Trọng Thanh" userId="49ff9195-9aae-4162-a895-fe1f3ba0d048" providerId="ADAL" clId="{87CABFF6-D688-4BF8-97A8-FBE330EAACE4}" dt="2023-12-23T03:10:33.173" v="564" actId="478"/>
          <ac:spMkLst>
            <pc:docMk/>
            <pc:sldMk cId="0" sldId="260"/>
            <ac:spMk id="279" creationId="{00000000-0000-0000-0000-000000000000}"/>
          </ac:spMkLst>
        </pc:spChg>
        <pc:cxnChg chg="mod">
          <ac:chgData name="Trương Đình Trọng Thanh" userId="49ff9195-9aae-4162-a895-fe1f3ba0d048" providerId="ADAL" clId="{87CABFF6-D688-4BF8-97A8-FBE330EAACE4}" dt="2023-12-23T03:10:33.173" v="564" actId="478"/>
          <ac:cxnSpMkLst>
            <pc:docMk/>
            <pc:sldMk cId="0" sldId="260"/>
            <ac:cxnSpMk id="278" creationId="{00000000-0000-0000-0000-000000000000}"/>
          </ac:cxnSpMkLst>
        </pc:cxnChg>
      </pc:sldChg>
      <pc:sldChg chg="addSp modSp mod">
        <pc:chgData name="Trương Đình Trọng Thanh" userId="49ff9195-9aae-4162-a895-fe1f3ba0d048" providerId="ADAL" clId="{87CABFF6-D688-4BF8-97A8-FBE330EAACE4}" dt="2023-12-23T03:16:19.920" v="628"/>
        <pc:sldMkLst>
          <pc:docMk/>
          <pc:sldMk cId="0" sldId="261"/>
        </pc:sldMkLst>
        <pc:spChg chg="add mod">
          <ac:chgData name="Trương Đình Trọng Thanh" userId="49ff9195-9aae-4162-a895-fe1f3ba0d048" providerId="ADAL" clId="{87CABFF6-D688-4BF8-97A8-FBE330EAACE4}" dt="2023-12-23T03:16:19.920" v="628"/>
          <ac:spMkLst>
            <pc:docMk/>
            <pc:sldMk cId="0" sldId="261"/>
            <ac:spMk id="2" creationId="{1AECB920-E99D-EA5B-C1E2-A3420401E3D0}"/>
          </ac:spMkLst>
        </pc:spChg>
        <pc:picChg chg="mod">
          <ac:chgData name="Trương Đình Trọng Thanh" userId="49ff9195-9aae-4162-a895-fe1f3ba0d048" providerId="ADAL" clId="{87CABFF6-D688-4BF8-97A8-FBE330EAACE4}" dt="2023-12-23T03:11:24.039" v="566" actId="1076"/>
          <ac:picMkLst>
            <pc:docMk/>
            <pc:sldMk cId="0" sldId="261"/>
            <ac:picMk id="15" creationId="{9C6D3A09-CE6F-D50A-8851-198A870289CD}"/>
          </ac:picMkLst>
        </pc:picChg>
      </pc:sldChg>
      <pc:sldChg chg="addSp modSp add del mod">
        <pc:chgData name="Trương Đình Trọng Thanh" userId="49ff9195-9aae-4162-a895-fe1f3ba0d048" providerId="ADAL" clId="{87CABFF6-D688-4BF8-97A8-FBE330EAACE4}" dt="2023-12-30T03:28:43.635" v="1329" actId="47"/>
        <pc:sldMkLst>
          <pc:docMk/>
          <pc:sldMk cId="0" sldId="262"/>
        </pc:sldMkLst>
        <pc:spChg chg="add mod">
          <ac:chgData name="Trương Đình Trọng Thanh" userId="49ff9195-9aae-4162-a895-fe1f3ba0d048" providerId="ADAL" clId="{87CABFF6-D688-4BF8-97A8-FBE330EAACE4}" dt="2023-12-23T03:17:28.006" v="631"/>
          <ac:spMkLst>
            <pc:docMk/>
            <pc:sldMk cId="0" sldId="262"/>
            <ac:spMk id="5" creationId="{0E1D7BA2-EE40-D9EC-1FDA-F7B9CDABD692}"/>
          </ac:spMkLst>
        </pc:spChg>
        <pc:picChg chg="mod modCrop">
          <ac:chgData name="Trương Đình Trọng Thanh" userId="49ff9195-9aae-4162-a895-fe1f3ba0d048" providerId="ADAL" clId="{87CABFF6-D688-4BF8-97A8-FBE330EAACE4}" dt="2023-12-28T14:33:49.838" v="1300" actId="1076"/>
          <ac:picMkLst>
            <pc:docMk/>
            <pc:sldMk cId="0" sldId="262"/>
            <ac:picMk id="10" creationId="{81AE764E-D92E-80F6-3005-831DD387C7C6}"/>
          </ac:picMkLst>
        </pc:picChg>
        <pc:cxnChg chg="add mod">
          <ac:chgData name="Trương Đình Trọng Thanh" userId="49ff9195-9aae-4162-a895-fe1f3ba0d048" providerId="ADAL" clId="{87CABFF6-D688-4BF8-97A8-FBE330EAACE4}" dt="2023-12-23T03:17:22.707" v="630"/>
          <ac:cxnSpMkLst>
            <pc:docMk/>
            <pc:sldMk cId="0" sldId="262"/>
            <ac:cxnSpMk id="2" creationId="{17688265-5269-DC35-42B4-E84FAFE843C8}"/>
          </ac:cxnSpMkLst>
        </pc:cxnChg>
      </pc:sldChg>
      <pc:sldChg chg="del modNotes">
        <pc:chgData name="Trương Đình Trọng Thanh" userId="49ff9195-9aae-4162-a895-fe1f3ba0d048" providerId="ADAL" clId="{87CABFF6-D688-4BF8-97A8-FBE330EAACE4}" dt="2023-12-30T03:28:37.874" v="1304" actId="47"/>
        <pc:sldMkLst>
          <pc:docMk/>
          <pc:sldMk cId="0" sldId="263"/>
        </pc:sldMkLst>
      </pc:sldChg>
      <pc:sldChg chg="del modNotes">
        <pc:chgData name="Trương Đình Trọng Thanh" userId="49ff9195-9aae-4162-a895-fe1f3ba0d048" providerId="ADAL" clId="{87CABFF6-D688-4BF8-97A8-FBE330EAACE4}" dt="2023-12-30T03:28:38.886" v="1305" actId="47"/>
        <pc:sldMkLst>
          <pc:docMk/>
          <pc:sldMk cId="0" sldId="264"/>
        </pc:sldMkLst>
      </pc:sldChg>
      <pc:sldChg chg="addSp delSp modSp mod">
        <pc:chgData name="Trương Đình Trọng Thanh" userId="49ff9195-9aae-4162-a895-fe1f3ba0d048" providerId="ADAL" clId="{87CABFF6-D688-4BF8-97A8-FBE330EAACE4}" dt="2023-12-23T03:33:11.198" v="1089" actId="1582"/>
        <pc:sldMkLst>
          <pc:docMk/>
          <pc:sldMk cId="0" sldId="265"/>
        </pc:sldMkLst>
        <pc:spChg chg="add mod">
          <ac:chgData name="Trương Đình Trọng Thanh" userId="49ff9195-9aae-4162-a895-fe1f3ba0d048" providerId="ADAL" clId="{87CABFF6-D688-4BF8-97A8-FBE330EAACE4}" dt="2023-12-23T03:12:40.303" v="586"/>
          <ac:spMkLst>
            <pc:docMk/>
            <pc:sldMk cId="0" sldId="265"/>
            <ac:spMk id="4" creationId="{68418FCB-B5F7-CD65-E756-B5009CC63C71}"/>
          </ac:spMkLst>
        </pc:spChg>
        <pc:spChg chg="del">
          <ac:chgData name="Trương Đình Trọng Thanh" userId="49ff9195-9aae-4162-a895-fe1f3ba0d048" providerId="ADAL" clId="{87CABFF6-D688-4BF8-97A8-FBE330EAACE4}" dt="2023-12-23T03:10:26.986" v="563" actId="478"/>
          <ac:spMkLst>
            <pc:docMk/>
            <pc:sldMk cId="0" sldId="265"/>
            <ac:spMk id="347" creationId="{00000000-0000-0000-0000-000000000000}"/>
          </ac:spMkLst>
        </pc:spChg>
        <pc:cxnChg chg="add mod">
          <ac:chgData name="Trương Đình Trọng Thanh" userId="49ff9195-9aae-4162-a895-fe1f3ba0d048" providerId="ADAL" clId="{87CABFF6-D688-4BF8-97A8-FBE330EAACE4}" dt="2023-12-23T03:33:11.198" v="1089" actId="1582"/>
          <ac:cxnSpMkLst>
            <pc:docMk/>
            <pc:sldMk cId="0" sldId="265"/>
            <ac:cxnSpMk id="2" creationId="{839A2D12-8D2F-A671-C21F-0ACBFDF5170D}"/>
          </ac:cxnSpMkLst>
        </pc:cxnChg>
        <pc:cxnChg chg="mod">
          <ac:chgData name="Trương Đình Trọng Thanh" userId="49ff9195-9aae-4162-a895-fe1f3ba0d048" providerId="ADAL" clId="{87CABFF6-D688-4BF8-97A8-FBE330EAACE4}" dt="2023-12-23T03:10:26.986" v="563" actId="478"/>
          <ac:cxnSpMkLst>
            <pc:docMk/>
            <pc:sldMk cId="0" sldId="265"/>
            <ac:cxnSpMk id="346" creationId="{00000000-0000-0000-0000-000000000000}"/>
          </ac:cxnSpMkLst>
        </pc:cxnChg>
      </pc:sldChg>
      <pc:sldChg chg="del modNotes">
        <pc:chgData name="Trương Đình Trọng Thanh" userId="49ff9195-9aae-4162-a895-fe1f3ba0d048" providerId="ADAL" clId="{87CABFF6-D688-4BF8-97A8-FBE330EAACE4}" dt="2023-12-30T03:28:39.070" v="1306" actId="47"/>
        <pc:sldMkLst>
          <pc:docMk/>
          <pc:sldMk cId="0" sldId="266"/>
        </pc:sldMkLst>
      </pc:sldChg>
      <pc:sldChg chg="del modNotes">
        <pc:chgData name="Trương Đình Trọng Thanh" userId="49ff9195-9aae-4162-a895-fe1f3ba0d048" providerId="ADAL" clId="{87CABFF6-D688-4BF8-97A8-FBE330EAACE4}" dt="2023-12-30T03:28:39.254" v="1307" actId="47"/>
        <pc:sldMkLst>
          <pc:docMk/>
          <pc:sldMk cId="0" sldId="267"/>
        </pc:sldMkLst>
      </pc:sldChg>
      <pc:sldChg chg="del modNotes">
        <pc:chgData name="Trương Đình Trọng Thanh" userId="49ff9195-9aae-4162-a895-fe1f3ba0d048" providerId="ADAL" clId="{87CABFF6-D688-4BF8-97A8-FBE330EAACE4}" dt="2023-12-30T03:28:39.426" v="1308" actId="47"/>
        <pc:sldMkLst>
          <pc:docMk/>
          <pc:sldMk cId="0" sldId="268"/>
        </pc:sldMkLst>
      </pc:sldChg>
      <pc:sldChg chg="del modNotes">
        <pc:chgData name="Trương Đình Trọng Thanh" userId="49ff9195-9aae-4162-a895-fe1f3ba0d048" providerId="ADAL" clId="{87CABFF6-D688-4BF8-97A8-FBE330EAACE4}" dt="2023-12-30T03:28:39.586" v="1309" actId="47"/>
        <pc:sldMkLst>
          <pc:docMk/>
          <pc:sldMk cId="0" sldId="269"/>
        </pc:sldMkLst>
      </pc:sldChg>
      <pc:sldChg chg="del modNotes">
        <pc:chgData name="Trương Đình Trọng Thanh" userId="49ff9195-9aae-4162-a895-fe1f3ba0d048" providerId="ADAL" clId="{87CABFF6-D688-4BF8-97A8-FBE330EAACE4}" dt="2023-12-30T03:28:39.791" v="1310" actId="47"/>
        <pc:sldMkLst>
          <pc:docMk/>
          <pc:sldMk cId="0" sldId="270"/>
        </pc:sldMkLst>
      </pc:sldChg>
      <pc:sldChg chg="del modNotes">
        <pc:chgData name="Trương Đình Trọng Thanh" userId="49ff9195-9aae-4162-a895-fe1f3ba0d048" providerId="ADAL" clId="{87CABFF6-D688-4BF8-97A8-FBE330EAACE4}" dt="2023-12-30T03:28:39.955" v="1311" actId="47"/>
        <pc:sldMkLst>
          <pc:docMk/>
          <pc:sldMk cId="0" sldId="271"/>
        </pc:sldMkLst>
      </pc:sldChg>
      <pc:sldChg chg="del modNotes">
        <pc:chgData name="Trương Đình Trọng Thanh" userId="49ff9195-9aae-4162-a895-fe1f3ba0d048" providerId="ADAL" clId="{87CABFF6-D688-4BF8-97A8-FBE330EAACE4}" dt="2023-12-30T03:28:40.490" v="1312" actId="47"/>
        <pc:sldMkLst>
          <pc:docMk/>
          <pc:sldMk cId="0" sldId="272"/>
        </pc:sldMkLst>
      </pc:sldChg>
      <pc:sldChg chg="del modNotes">
        <pc:chgData name="Trương Đình Trọng Thanh" userId="49ff9195-9aae-4162-a895-fe1f3ba0d048" providerId="ADAL" clId="{87CABFF6-D688-4BF8-97A8-FBE330EAACE4}" dt="2023-12-30T03:28:40.522" v="1313" actId="47"/>
        <pc:sldMkLst>
          <pc:docMk/>
          <pc:sldMk cId="0" sldId="273"/>
        </pc:sldMkLst>
      </pc:sldChg>
      <pc:sldChg chg="del modNotes">
        <pc:chgData name="Trương Đình Trọng Thanh" userId="49ff9195-9aae-4162-a895-fe1f3ba0d048" providerId="ADAL" clId="{87CABFF6-D688-4BF8-97A8-FBE330EAACE4}" dt="2023-12-30T03:28:40.558" v="1314" actId="47"/>
        <pc:sldMkLst>
          <pc:docMk/>
          <pc:sldMk cId="0" sldId="274"/>
        </pc:sldMkLst>
      </pc:sldChg>
      <pc:sldChg chg="del modNotes">
        <pc:chgData name="Trương Đình Trọng Thanh" userId="49ff9195-9aae-4162-a895-fe1f3ba0d048" providerId="ADAL" clId="{87CABFF6-D688-4BF8-97A8-FBE330EAACE4}" dt="2023-12-30T03:28:40.602" v="1315" actId="47"/>
        <pc:sldMkLst>
          <pc:docMk/>
          <pc:sldMk cId="0" sldId="275"/>
        </pc:sldMkLst>
      </pc:sldChg>
      <pc:sldChg chg="del">
        <pc:chgData name="Trương Đình Trọng Thanh" userId="49ff9195-9aae-4162-a895-fe1f3ba0d048" providerId="ADAL" clId="{87CABFF6-D688-4BF8-97A8-FBE330EAACE4}" dt="2023-12-30T03:28:40.634" v="1316" actId="47"/>
        <pc:sldMkLst>
          <pc:docMk/>
          <pc:sldMk cId="0" sldId="276"/>
        </pc:sldMkLst>
      </pc:sldChg>
      <pc:sldChg chg="del modNotes">
        <pc:chgData name="Trương Đình Trọng Thanh" userId="49ff9195-9aae-4162-a895-fe1f3ba0d048" providerId="ADAL" clId="{87CABFF6-D688-4BF8-97A8-FBE330EAACE4}" dt="2023-12-30T03:28:40.662" v="1317" actId="47"/>
        <pc:sldMkLst>
          <pc:docMk/>
          <pc:sldMk cId="0" sldId="277"/>
        </pc:sldMkLst>
      </pc:sldChg>
      <pc:sldChg chg="del modNotes">
        <pc:chgData name="Trương Đình Trọng Thanh" userId="49ff9195-9aae-4162-a895-fe1f3ba0d048" providerId="ADAL" clId="{87CABFF6-D688-4BF8-97A8-FBE330EAACE4}" dt="2023-12-30T03:28:40.682" v="1318" actId="47"/>
        <pc:sldMkLst>
          <pc:docMk/>
          <pc:sldMk cId="0" sldId="278"/>
        </pc:sldMkLst>
      </pc:sldChg>
      <pc:sldChg chg="del modNotes">
        <pc:chgData name="Trương Đình Trọng Thanh" userId="49ff9195-9aae-4162-a895-fe1f3ba0d048" providerId="ADAL" clId="{87CABFF6-D688-4BF8-97A8-FBE330EAACE4}" dt="2023-12-30T03:28:40.702" v="1319" actId="47"/>
        <pc:sldMkLst>
          <pc:docMk/>
          <pc:sldMk cId="0" sldId="279"/>
        </pc:sldMkLst>
      </pc:sldChg>
      <pc:sldChg chg="del setBg modNotes">
        <pc:chgData name="Trương Đình Trọng Thanh" userId="49ff9195-9aae-4162-a895-fe1f3ba0d048" providerId="ADAL" clId="{87CABFF6-D688-4BF8-97A8-FBE330EAACE4}" dt="2023-12-30T03:28:40.742" v="1320" actId="47"/>
        <pc:sldMkLst>
          <pc:docMk/>
          <pc:sldMk cId="0" sldId="280"/>
        </pc:sldMkLst>
      </pc:sldChg>
      <pc:sldChg chg="del modNotes">
        <pc:chgData name="Trương Đình Trọng Thanh" userId="49ff9195-9aae-4162-a895-fe1f3ba0d048" providerId="ADAL" clId="{87CABFF6-D688-4BF8-97A8-FBE330EAACE4}" dt="2023-12-30T03:28:40.762" v="1321" actId="47"/>
        <pc:sldMkLst>
          <pc:docMk/>
          <pc:sldMk cId="0" sldId="281"/>
        </pc:sldMkLst>
      </pc:sldChg>
      <pc:sldChg chg="del modNotes">
        <pc:chgData name="Trương Đình Trọng Thanh" userId="49ff9195-9aae-4162-a895-fe1f3ba0d048" providerId="ADAL" clId="{87CABFF6-D688-4BF8-97A8-FBE330EAACE4}" dt="2023-12-30T03:28:40.802" v="1322" actId="47"/>
        <pc:sldMkLst>
          <pc:docMk/>
          <pc:sldMk cId="0" sldId="282"/>
        </pc:sldMkLst>
      </pc:sldChg>
      <pc:sldChg chg="del modNotes">
        <pc:chgData name="Trương Đình Trọng Thanh" userId="49ff9195-9aae-4162-a895-fe1f3ba0d048" providerId="ADAL" clId="{87CABFF6-D688-4BF8-97A8-FBE330EAACE4}" dt="2023-12-30T03:28:40.822" v="1323" actId="47"/>
        <pc:sldMkLst>
          <pc:docMk/>
          <pc:sldMk cId="0" sldId="283"/>
        </pc:sldMkLst>
      </pc:sldChg>
      <pc:sldChg chg="del modNotes">
        <pc:chgData name="Trương Đình Trọng Thanh" userId="49ff9195-9aae-4162-a895-fe1f3ba0d048" providerId="ADAL" clId="{87CABFF6-D688-4BF8-97A8-FBE330EAACE4}" dt="2023-12-30T03:28:40.850" v="1324" actId="47"/>
        <pc:sldMkLst>
          <pc:docMk/>
          <pc:sldMk cId="0" sldId="284"/>
        </pc:sldMkLst>
      </pc:sldChg>
      <pc:sldChg chg="addSp delSp modSp add del mod ord modNotes">
        <pc:chgData name="Trương Đình Trọng Thanh" userId="49ff9195-9aae-4162-a895-fe1f3ba0d048" providerId="ADAL" clId="{87CABFF6-D688-4BF8-97A8-FBE330EAACE4}" dt="2023-12-30T03:28:44.547" v="1330" actId="47"/>
        <pc:sldMkLst>
          <pc:docMk/>
          <pc:sldMk cId="0" sldId="285"/>
        </pc:sldMkLst>
        <pc:spChg chg="add mod">
          <ac:chgData name="Trương Đình Trọng Thanh" userId="49ff9195-9aae-4162-a895-fe1f3ba0d048" providerId="ADAL" clId="{87CABFF6-D688-4BF8-97A8-FBE330EAACE4}" dt="2023-12-23T03:34:56.497" v="1186"/>
          <ac:spMkLst>
            <pc:docMk/>
            <pc:sldMk cId="0" sldId="285"/>
            <ac:spMk id="2" creationId="{5BEF2878-5174-93A2-0D35-810127D07DE4}"/>
          </ac:spMkLst>
        </pc:spChg>
        <pc:spChg chg="mod">
          <ac:chgData name="Trương Đình Trọng Thanh" userId="49ff9195-9aae-4162-a895-fe1f3ba0d048" providerId="ADAL" clId="{87CABFF6-D688-4BF8-97A8-FBE330EAACE4}" dt="2023-12-23T03:34:29.469" v="1171" actId="20577"/>
          <ac:spMkLst>
            <pc:docMk/>
            <pc:sldMk cId="0" sldId="285"/>
            <ac:spMk id="805" creationId="{00000000-0000-0000-0000-000000000000}"/>
          </ac:spMkLst>
        </pc:spChg>
        <pc:spChg chg="del mod">
          <ac:chgData name="Trương Đình Trọng Thanh" userId="49ff9195-9aae-4162-a895-fe1f3ba0d048" providerId="ADAL" clId="{87CABFF6-D688-4BF8-97A8-FBE330EAACE4}" dt="2023-12-23T03:34:52.631" v="1185" actId="478"/>
          <ac:spMkLst>
            <pc:docMk/>
            <pc:sldMk cId="0" sldId="285"/>
            <ac:spMk id="822" creationId="{00000000-0000-0000-0000-000000000000}"/>
          </ac:spMkLst>
        </pc:spChg>
        <pc:cxnChg chg="add mod">
          <ac:chgData name="Trương Đình Trọng Thanh" userId="49ff9195-9aae-4162-a895-fe1f3ba0d048" providerId="ADAL" clId="{87CABFF6-D688-4BF8-97A8-FBE330EAACE4}" dt="2023-12-23T03:34:59.496" v="1187"/>
          <ac:cxnSpMkLst>
            <pc:docMk/>
            <pc:sldMk cId="0" sldId="285"/>
            <ac:cxnSpMk id="3" creationId="{90598857-ADAC-5CE9-FAFE-5DC070D2A320}"/>
          </ac:cxnSpMkLst>
        </pc:cxnChg>
        <pc:cxnChg chg="mod">
          <ac:chgData name="Trương Đình Trọng Thanh" userId="49ff9195-9aae-4162-a895-fe1f3ba0d048" providerId="ADAL" clId="{87CABFF6-D688-4BF8-97A8-FBE330EAACE4}" dt="2023-12-23T03:34:52.631" v="1185" actId="478"/>
          <ac:cxnSpMkLst>
            <pc:docMk/>
            <pc:sldMk cId="0" sldId="285"/>
            <ac:cxnSpMk id="821" creationId="{00000000-0000-0000-0000-000000000000}"/>
          </ac:cxnSpMkLst>
        </pc:cxnChg>
      </pc:sldChg>
      <pc:sldChg chg="addSp modSp del">
        <pc:chgData name="Trương Đình Trọng Thanh" userId="49ff9195-9aae-4162-a895-fe1f3ba0d048" providerId="ADAL" clId="{87CABFF6-D688-4BF8-97A8-FBE330EAACE4}" dt="2023-12-23T03:13:32.118" v="597" actId="47"/>
        <pc:sldMkLst>
          <pc:docMk/>
          <pc:sldMk cId="1564990621" sldId="306"/>
        </pc:sldMkLst>
        <pc:spChg chg="add mod">
          <ac:chgData name="Trương Đình Trọng Thanh" userId="49ff9195-9aae-4162-a895-fe1f3ba0d048" providerId="ADAL" clId="{87CABFF6-D688-4BF8-97A8-FBE330EAACE4}" dt="2023-12-23T03:12:42.083" v="588"/>
          <ac:spMkLst>
            <pc:docMk/>
            <pc:sldMk cId="1564990621" sldId="306"/>
            <ac:spMk id="3" creationId="{9CDEFD69-5786-E985-A657-F756808B25F2}"/>
          </ac:spMkLst>
        </pc:spChg>
        <pc:cxnChg chg="add mod">
          <ac:chgData name="Trương Đình Trọng Thanh" userId="49ff9195-9aae-4162-a895-fe1f3ba0d048" providerId="ADAL" clId="{87CABFF6-D688-4BF8-97A8-FBE330EAACE4}" dt="2023-12-23T03:12:25.279" v="580"/>
          <ac:cxnSpMkLst>
            <pc:docMk/>
            <pc:sldMk cId="1564990621" sldId="306"/>
            <ac:cxnSpMk id="2" creationId="{226D5E5D-1EBA-EDCB-6128-215AE9E00FC8}"/>
          </ac:cxnSpMkLst>
        </pc:cxnChg>
      </pc:sldChg>
      <pc:sldChg chg="addSp modSp mod">
        <pc:chgData name="Trương Đình Trọng Thanh" userId="49ff9195-9aae-4162-a895-fe1f3ba0d048" providerId="ADAL" clId="{87CABFF6-D688-4BF8-97A8-FBE330EAACE4}" dt="2023-12-23T03:13:58.846" v="601" actId="2711"/>
        <pc:sldMkLst>
          <pc:docMk/>
          <pc:sldMk cId="313384491" sldId="307"/>
        </pc:sldMkLst>
        <pc:spChg chg="add mod">
          <ac:chgData name="Trương Đình Trọng Thanh" userId="49ff9195-9aae-4162-a895-fe1f3ba0d048" providerId="ADAL" clId="{87CABFF6-D688-4BF8-97A8-FBE330EAACE4}" dt="2023-12-23T03:12:43.224" v="589"/>
          <ac:spMkLst>
            <pc:docMk/>
            <pc:sldMk cId="313384491" sldId="307"/>
            <ac:spMk id="3" creationId="{C6ED2750-D9D2-6F78-1C30-F0C882B57AE3}"/>
          </ac:spMkLst>
        </pc:spChg>
        <pc:spChg chg="mod">
          <ac:chgData name="Trương Đình Trọng Thanh" userId="49ff9195-9aae-4162-a895-fe1f3ba0d048" providerId="ADAL" clId="{87CABFF6-D688-4BF8-97A8-FBE330EAACE4}" dt="2023-12-23T03:13:58.846" v="601" actId="2711"/>
          <ac:spMkLst>
            <pc:docMk/>
            <pc:sldMk cId="313384491" sldId="307"/>
            <ac:spMk id="34" creationId="{4DDAF29E-5FC3-F4FC-70A2-AA3973A5BDE4}"/>
          </ac:spMkLst>
        </pc:spChg>
        <pc:cxnChg chg="add mod">
          <ac:chgData name="Trương Đình Trọng Thanh" userId="49ff9195-9aae-4162-a895-fe1f3ba0d048" providerId="ADAL" clId="{87CABFF6-D688-4BF8-97A8-FBE330EAACE4}" dt="2023-12-23T03:12:27.217" v="582"/>
          <ac:cxnSpMkLst>
            <pc:docMk/>
            <pc:sldMk cId="313384491" sldId="307"/>
            <ac:cxnSpMk id="2" creationId="{1C4F6FE6-F3AE-F8AA-3375-B55D76E5A4BD}"/>
          </ac:cxnSpMkLst>
        </pc:cxnChg>
      </pc:sldChg>
      <pc:sldChg chg="addSp modSp mod">
        <pc:chgData name="Trương Đình Trọng Thanh" userId="49ff9195-9aae-4162-a895-fe1f3ba0d048" providerId="ADAL" clId="{87CABFF6-D688-4BF8-97A8-FBE330EAACE4}" dt="2023-12-23T03:14:07.359" v="602" actId="2711"/>
        <pc:sldMkLst>
          <pc:docMk/>
          <pc:sldMk cId="4175284050" sldId="308"/>
        </pc:sldMkLst>
        <pc:spChg chg="add mod">
          <ac:chgData name="Trương Đình Trọng Thanh" userId="49ff9195-9aae-4162-a895-fe1f3ba0d048" providerId="ADAL" clId="{87CABFF6-D688-4BF8-97A8-FBE330EAACE4}" dt="2023-12-23T03:12:44.510" v="590"/>
          <ac:spMkLst>
            <pc:docMk/>
            <pc:sldMk cId="4175284050" sldId="308"/>
            <ac:spMk id="3" creationId="{7286B660-6FF0-69BD-72A3-14A98C3D9466}"/>
          </ac:spMkLst>
        </pc:spChg>
        <pc:spChg chg="mod">
          <ac:chgData name="Trương Đình Trọng Thanh" userId="49ff9195-9aae-4162-a895-fe1f3ba0d048" providerId="ADAL" clId="{87CABFF6-D688-4BF8-97A8-FBE330EAACE4}" dt="2023-12-23T03:14:07.359" v="602" actId="2711"/>
          <ac:spMkLst>
            <pc:docMk/>
            <pc:sldMk cId="4175284050" sldId="308"/>
            <ac:spMk id="34" creationId="{1BD34A7E-39F4-3653-53A4-FF37E9E3E027}"/>
          </ac:spMkLst>
        </pc:spChg>
        <pc:cxnChg chg="add mod">
          <ac:chgData name="Trương Đình Trọng Thanh" userId="49ff9195-9aae-4162-a895-fe1f3ba0d048" providerId="ADAL" clId="{87CABFF6-D688-4BF8-97A8-FBE330EAACE4}" dt="2023-12-23T03:12:28.560" v="583"/>
          <ac:cxnSpMkLst>
            <pc:docMk/>
            <pc:sldMk cId="4175284050" sldId="308"/>
            <ac:cxnSpMk id="2" creationId="{71755BFE-BCEB-E8B4-E40B-F1C846461177}"/>
          </ac:cxnSpMkLst>
        </pc:cxnChg>
      </pc:sldChg>
      <pc:sldChg chg="addSp modSp mod">
        <pc:chgData name="Trương Đình Trọng Thanh" userId="49ff9195-9aae-4162-a895-fe1f3ba0d048" providerId="ADAL" clId="{87CABFF6-D688-4BF8-97A8-FBE330EAACE4}" dt="2023-12-23T03:14:13.353" v="603" actId="2711"/>
        <pc:sldMkLst>
          <pc:docMk/>
          <pc:sldMk cId="3047127981" sldId="309"/>
        </pc:sldMkLst>
        <pc:spChg chg="add mod">
          <ac:chgData name="Trương Đình Trọng Thanh" userId="49ff9195-9aae-4162-a895-fe1f3ba0d048" providerId="ADAL" clId="{87CABFF6-D688-4BF8-97A8-FBE330EAACE4}" dt="2023-12-23T03:12:45.605" v="591"/>
          <ac:spMkLst>
            <pc:docMk/>
            <pc:sldMk cId="3047127981" sldId="309"/>
            <ac:spMk id="3" creationId="{30B701E0-F70B-01CD-B162-57433D040339}"/>
          </ac:spMkLst>
        </pc:spChg>
        <pc:spChg chg="mod">
          <ac:chgData name="Trương Đình Trọng Thanh" userId="49ff9195-9aae-4162-a895-fe1f3ba0d048" providerId="ADAL" clId="{87CABFF6-D688-4BF8-97A8-FBE330EAACE4}" dt="2023-12-23T03:14:13.353" v="603" actId="2711"/>
          <ac:spMkLst>
            <pc:docMk/>
            <pc:sldMk cId="3047127981" sldId="309"/>
            <ac:spMk id="34" creationId="{F150CF32-BCB9-5A03-F060-9324AC042DA7}"/>
          </ac:spMkLst>
        </pc:spChg>
        <pc:cxnChg chg="add mod">
          <ac:chgData name="Trương Đình Trọng Thanh" userId="49ff9195-9aae-4162-a895-fe1f3ba0d048" providerId="ADAL" clId="{87CABFF6-D688-4BF8-97A8-FBE330EAACE4}" dt="2023-12-23T03:12:29.687" v="584"/>
          <ac:cxnSpMkLst>
            <pc:docMk/>
            <pc:sldMk cId="3047127981" sldId="309"/>
            <ac:cxnSpMk id="2" creationId="{CBBF95F9-59A1-24EE-6AF9-B67492198673}"/>
          </ac:cxnSpMkLst>
        </pc:cxnChg>
      </pc:sldChg>
      <pc:sldChg chg="addSp modSp mod">
        <pc:chgData name="Trương Đình Trọng Thanh" userId="49ff9195-9aae-4162-a895-fe1f3ba0d048" providerId="ADAL" clId="{87CABFF6-D688-4BF8-97A8-FBE330EAACE4}" dt="2023-12-23T03:32:15.064" v="1083" actId="1076"/>
        <pc:sldMkLst>
          <pc:docMk/>
          <pc:sldMk cId="3252334225" sldId="310"/>
        </pc:sldMkLst>
        <pc:spChg chg="add mod">
          <ac:chgData name="Trương Đình Trọng Thanh" userId="49ff9195-9aae-4162-a895-fe1f3ba0d048" providerId="ADAL" clId="{87CABFF6-D688-4BF8-97A8-FBE330EAACE4}" dt="2023-12-23T03:15:54.814" v="620"/>
          <ac:spMkLst>
            <pc:docMk/>
            <pc:sldMk cId="3252334225" sldId="310"/>
            <ac:spMk id="2" creationId="{6A796247-2E12-05BF-07BB-F15B5A6A9276}"/>
          </ac:spMkLst>
        </pc:spChg>
        <pc:picChg chg="mod">
          <ac:chgData name="Trương Đình Trọng Thanh" userId="49ff9195-9aae-4162-a895-fe1f3ba0d048" providerId="ADAL" clId="{87CABFF6-D688-4BF8-97A8-FBE330EAACE4}" dt="2023-12-23T03:32:15.064" v="1083" actId="1076"/>
          <ac:picMkLst>
            <pc:docMk/>
            <pc:sldMk cId="3252334225" sldId="310"/>
            <ac:picMk id="5" creationId="{D294AA1D-A9D8-B241-D43D-B1AEDEFF84B6}"/>
          </ac:picMkLst>
        </pc:picChg>
        <pc:cxnChg chg="add mod">
          <ac:chgData name="Trương Đình Trọng Thanh" userId="49ff9195-9aae-4162-a895-fe1f3ba0d048" providerId="ADAL" clId="{87CABFF6-D688-4BF8-97A8-FBE330EAACE4}" dt="2023-12-23T03:32:10.896" v="1082"/>
          <ac:cxnSpMkLst>
            <pc:docMk/>
            <pc:sldMk cId="3252334225" sldId="310"/>
            <ac:cxnSpMk id="3" creationId="{08D50747-C636-DC19-2CD3-BF7AB380F886}"/>
          </ac:cxnSpMkLst>
        </pc:cxnChg>
      </pc:sldChg>
      <pc:sldChg chg="addSp modSp mod">
        <pc:chgData name="Trương Đình Trọng Thanh" userId="49ff9195-9aae-4162-a895-fe1f3ba0d048" providerId="ADAL" clId="{87CABFF6-D688-4BF8-97A8-FBE330EAACE4}" dt="2023-12-23T03:22:08.520" v="644" actId="1076"/>
        <pc:sldMkLst>
          <pc:docMk/>
          <pc:sldMk cId="1452507226" sldId="311"/>
        </pc:sldMkLst>
        <pc:spChg chg="add mod">
          <ac:chgData name="Trương Đình Trọng Thanh" userId="49ff9195-9aae-4162-a895-fe1f3ba0d048" providerId="ADAL" clId="{87CABFF6-D688-4BF8-97A8-FBE330EAACE4}" dt="2023-12-23T03:15:56.617" v="621"/>
          <ac:spMkLst>
            <pc:docMk/>
            <pc:sldMk cId="1452507226" sldId="311"/>
            <ac:spMk id="3" creationId="{CABA3B5E-6379-84A6-C671-3781D2DF0B3C}"/>
          </ac:spMkLst>
        </pc:spChg>
        <pc:picChg chg="mod">
          <ac:chgData name="Trương Đình Trọng Thanh" userId="49ff9195-9aae-4162-a895-fe1f3ba0d048" providerId="ADAL" clId="{87CABFF6-D688-4BF8-97A8-FBE330EAACE4}" dt="2023-12-23T03:22:08.520" v="644" actId="1076"/>
          <ac:picMkLst>
            <pc:docMk/>
            <pc:sldMk cId="1452507226" sldId="311"/>
            <ac:picMk id="2" creationId="{93390A82-E9C2-C03F-25E7-2CA953940BD0}"/>
          </ac:picMkLst>
        </pc:picChg>
      </pc:sldChg>
      <pc:sldChg chg="addSp delSp modSp add mod">
        <pc:chgData name="Trương Đình Trọng Thanh" userId="49ff9195-9aae-4162-a895-fe1f3ba0d048" providerId="ADAL" clId="{87CABFF6-D688-4BF8-97A8-FBE330EAACE4}" dt="2023-12-28T14:51:12.782" v="1301" actId="14100"/>
        <pc:sldMkLst>
          <pc:docMk/>
          <pc:sldMk cId="1298634415" sldId="312"/>
        </pc:sldMkLst>
        <pc:spChg chg="add mod">
          <ac:chgData name="Trương Đình Trọng Thanh" userId="49ff9195-9aae-4162-a895-fe1f3ba0d048" providerId="ADAL" clId="{87CABFF6-D688-4BF8-97A8-FBE330EAACE4}" dt="2023-12-23T03:16:11.214" v="626"/>
          <ac:spMkLst>
            <pc:docMk/>
            <pc:sldMk cId="1298634415" sldId="312"/>
            <ac:spMk id="2" creationId="{0A25529E-6FF3-B10D-0C48-FCB4D23D731F}"/>
          </ac:spMkLst>
        </pc:spChg>
        <pc:spChg chg="mod">
          <ac:chgData name="Trương Đình Trọng Thanh" userId="49ff9195-9aae-4162-a895-fe1f3ba0d048" providerId="ADAL" clId="{87CABFF6-D688-4BF8-97A8-FBE330EAACE4}" dt="2023-12-28T14:51:12.782" v="1301" actId="14100"/>
          <ac:spMkLst>
            <pc:docMk/>
            <pc:sldMk cId="1298634415" sldId="312"/>
            <ac:spMk id="286" creationId="{2577F126-4EB0-048C-495F-87BBC80E57C2}"/>
          </ac:spMkLst>
        </pc:spChg>
        <pc:picChg chg="del">
          <ac:chgData name="Trương Đình Trọng Thanh" userId="49ff9195-9aae-4162-a895-fe1f3ba0d048" providerId="ADAL" clId="{87CABFF6-D688-4BF8-97A8-FBE330EAACE4}" dt="2023-12-23T03:08:57.434" v="541" actId="478"/>
          <ac:picMkLst>
            <pc:docMk/>
            <pc:sldMk cId="1298634415" sldId="312"/>
            <ac:picMk id="2" creationId="{93390A82-E9C2-C03F-25E7-2CA953940BD0}"/>
          </ac:picMkLst>
        </pc:picChg>
        <pc:picChg chg="add mod">
          <ac:chgData name="Trương Đình Trọng Thanh" userId="49ff9195-9aae-4162-a895-fe1f3ba0d048" providerId="ADAL" clId="{87CABFF6-D688-4BF8-97A8-FBE330EAACE4}" dt="2023-12-23T03:31:42.554" v="1078" actId="208"/>
          <ac:picMkLst>
            <pc:docMk/>
            <pc:sldMk cId="1298634415" sldId="312"/>
            <ac:picMk id="4" creationId="{F29918B3-6AD0-8118-2E5C-EA5A09279472}"/>
          </ac:picMkLst>
        </pc:picChg>
      </pc:sldChg>
      <pc:sldChg chg="addSp delSp modSp add del mod">
        <pc:chgData name="Trương Đình Trọng Thanh" userId="49ff9195-9aae-4162-a895-fe1f3ba0d048" providerId="ADAL" clId="{87CABFF6-D688-4BF8-97A8-FBE330EAACE4}" dt="2023-12-30T03:28:42.713" v="1328" actId="47"/>
        <pc:sldMkLst>
          <pc:docMk/>
          <pc:sldMk cId="2936134425" sldId="313"/>
        </pc:sldMkLst>
        <pc:spChg chg="add mod">
          <ac:chgData name="Trương Đình Trọng Thanh" userId="49ff9195-9aae-4162-a895-fe1f3ba0d048" providerId="ADAL" clId="{87CABFF6-D688-4BF8-97A8-FBE330EAACE4}" dt="2023-12-23T03:16:10.053" v="625"/>
          <ac:spMkLst>
            <pc:docMk/>
            <pc:sldMk cId="2936134425" sldId="313"/>
            <ac:spMk id="2" creationId="{C44957CD-3EE6-4A53-5351-835F589AF652}"/>
          </ac:spMkLst>
        </pc:spChg>
        <pc:spChg chg="mod">
          <ac:chgData name="Trương Đình Trọng Thanh" userId="49ff9195-9aae-4162-a895-fe1f3ba0d048" providerId="ADAL" clId="{87CABFF6-D688-4BF8-97A8-FBE330EAACE4}" dt="2023-12-23T03:22:17.437" v="646" actId="20577"/>
          <ac:spMkLst>
            <pc:docMk/>
            <pc:sldMk cId="2936134425" sldId="313"/>
            <ac:spMk id="286" creationId="{2577F126-4EB0-048C-495F-87BBC80E57C2}"/>
          </ac:spMkLst>
        </pc:spChg>
        <pc:picChg chg="del mod">
          <ac:chgData name="Trương Đình Trọng Thanh" userId="49ff9195-9aae-4162-a895-fe1f3ba0d048" providerId="ADAL" clId="{87CABFF6-D688-4BF8-97A8-FBE330EAACE4}" dt="2023-12-23T03:08:58.871" v="543" actId="478"/>
          <ac:picMkLst>
            <pc:docMk/>
            <pc:sldMk cId="2936134425" sldId="313"/>
            <ac:picMk id="2" creationId="{93390A82-E9C2-C03F-25E7-2CA953940BD0}"/>
          </ac:picMkLst>
        </pc:picChg>
        <pc:picChg chg="add mod">
          <ac:chgData name="Trương Đình Trọng Thanh" userId="49ff9195-9aae-4162-a895-fe1f3ba0d048" providerId="ADAL" clId="{87CABFF6-D688-4BF8-97A8-FBE330EAACE4}" dt="2023-12-23T04:09:47.423" v="1198" actId="208"/>
          <ac:picMkLst>
            <pc:docMk/>
            <pc:sldMk cId="2936134425" sldId="313"/>
            <ac:picMk id="4" creationId="{F0EA34AF-0161-7481-1FB4-BB3F5390B972}"/>
          </ac:picMkLst>
        </pc:picChg>
        <pc:cxnChg chg="add mod">
          <ac:chgData name="Trương Đình Trọng Thanh" userId="49ff9195-9aae-4162-a895-fe1f3ba0d048" providerId="ADAL" clId="{87CABFF6-D688-4BF8-97A8-FBE330EAACE4}" dt="2023-12-23T03:31:51.823" v="1081"/>
          <ac:cxnSpMkLst>
            <pc:docMk/>
            <pc:sldMk cId="2936134425" sldId="313"/>
            <ac:cxnSpMk id="3" creationId="{8C5BCAB1-E7E2-C093-99BE-A153F82F06E2}"/>
          </ac:cxnSpMkLst>
        </pc:cxnChg>
      </pc:sldChg>
      <pc:sldChg chg="modSp add mod">
        <pc:chgData name="Trương Đình Trọng Thanh" userId="49ff9195-9aae-4162-a895-fe1f3ba0d048" providerId="ADAL" clId="{87CABFF6-D688-4BF8-97A8-FBE330EAACE4}" dt="2023-12-23T03:33:10.767" v="1088" actId="1582"/>
        <pc:sldMkLst>
          <pc:docMk/>
          <pc:sldMk cId="2940084552" sldId="314"/>
        </pc:sldMkLst>
        <pc:spChg chg="mod">
          <ac:chgData name="Trương Đình Trọng Thanh" userId="49ff9195-9aae-4162-a895-fe1f3ba0d048" providerId="ADAL" clId="{87CABFF6-D688-4BF8-97A8-FBE330EAACE4}" dt="2023-12-23T03:13:51.035" v="599" actId="2711"/>
          <ac:spMkLst>
            <pc:docMk/>
            <pc:sldMk cId="2940084552" sldId="314"/>
            <ac:spMk id="34" creationId="{786A3E0F-08A8-A081-4CED-08D0ACA877F3}"/>
          </ac:spMkLst>
        </pc:spChg>
        <pc:spChg chg="mod">
          <ac:chgData name="Trương Đình Trọng Thanh" userId="49ff9195-9aae-4162-a895-fe1f3ba0d048" providerId="ADAL" clId="{87CABFF6-D688-4BF8-97A8-FBE330EAACE4}" dt="2023-12-23T03:13:23.127" v="595"/>
          <ac:spMkLst>
            <pc:docMk/>
            <pc:sldMk cId="2940084552" sldId="314"/>
            <ac:spMk id="263" creationId="{00000000-0000-0000-0000-000000000000}"/>
          </ac:spMkLst>
        </pc:spChg>
        <pc:spChg chg="mod">
          <ac:chgData name="Trương Đình Trọng Thanh" userId="49ff9195-9aae-4162-a895-fe1f3ba0d048" providerId="ADAL" clId="{87CABFF6-D688-4BF8-97A8-FBE330EAACE4}" dt="2023-12-23T03:13:17.292" v="594" actId="20577"/>
          <ac:spMkLst>
            <pc:docMk/>
            <pc:sldMk cId="2940084552" sldId="314"/>
            <ac:spMk id="265" creationId="{00000000-0000-0000-0000-000000000000}"/>
          </ac:spMkLst>
        </pc:spChg>
        <pc:cxnChg chg="mod">
          <ac:chgData name="Trương Đình Trọng Thanh" userId="49ff9195-9aae-4162-a895-fe1f3ba0d048" providerId="ADAL" clId="{87CABFF6-D688-4BF8-97A8-FBE330EAACE4}" dt="2023-12-23T03:33:10.767" v="1088" actId="1582"/>
          <ac:cxnSpMkLst>
            <pc:docMk/>
            <pc:sldMk cId="2940084552" sldId="314"/>
            <ac:cxnSpMk id="2" creationId="{97CCB195-29B8-8E88-1651-CDE50226C26A}"/>
          </ac:cxnSpMkLst>
        </pc:cxnChg>
      </pc:sldChg>
      <pc:sldChg chg="add del">
        <pc:chgData name="Trương Đình Trọng Thanh" userId="49ff9195-9aae-4162-a895-fe1f3ba0d048" providerId="ADAL" clId="{87CABFF6-D688-4BF8-97A8-FBE330EAACE4}" dt="2023-12-23T03:08:59.628" v="544" actId="47"/>
        <pc:sldMkLst>
          <pc:docMk/>
          <pc:sldMk cId="4005773182" sldId="314"/>
        </pc:sldMkLst>
      </pc:sldChg>
      <pc:sldChg chg="addSp modSp del mod">
        <pc:chgData name="Trương Đình Trọng Thanh" userId="49ff9195-9aae-4162-a895-fe1f3ba0d048" providerId="ADAL" clId="{87CABFF6-D688-4BF8-97A8-FBE330EAACE4}" dt="2023-12-28T14:31:23.510" v="1284" actId="47"/>
        <pc:sldMkLst>
          <pc:docMk/>
          <pc:sldMk cId="1380957699" sldId="315"/>
        </pc:sldMkLst>
        <pc:spChg chg="add mod">
          <ac:chgData name="Trương Đình Trọng Thanh" userId="49ff9195-9aae-4162-a895-fe1f3ba0d048" providerId="ADAL" clId="{87CABFF6-D688-4BF8-97A8-FBE330EAACE4}" dt="2023-12-23T03:16:12.432" v="627"/>
          <ac:spMkLst>
            <pc:docMk/>
            <pc:sldMk cId="1380957699" sldId="315"/>
            <ac:spMk id="2" creationId="{C33E6E9D-0F92-7A95-81B7-AC71867B46E1}"/>
          </ac:spMkLst>
        </pc:spChg>
        <pc:picChg chg="mod">
          <ac:chgData name="Trương Đình Trọng Thanh" userId="49ff9195-9aae-4162-a895-fe1f3ba0d048" providerId="ADAL" clId="{87CABFF6-D688-4BF8-97A8-FBE330EAACE4}" dt="2023-12-23T04:09:56.683" v="1200" actId="14100"/>
          <ac:picMkLst>
            <pc:docMk/>
            <pc:sldMk cId="1380957699" sldId="315"/>
            <ac:picMk id="4" creationId="{34AB95C1-740E-81FC-F04F-3EBA28559B6A}"/>
          </ac:picMkLst>
        </pc:picChg>
        <pc:cxnChg chg="add mod">
          <ac:chgData name="Trương Đình Trọng Thanh" userId="49ff9195-9aae-4162-a895-fe1f3ba0d048" providerId="ADAL" clId="{87CABFF6-D688-4BF8-97A8-FBE330EAACE4}" dt="2023-12-23T03:31:49.608" v="1080"/>
          <ac:cxnSpMkLst>
            <pc:docMk/>
            <pc:sldMk cId="1380957699" sldId="315"/>
            <ac:cxnSpMk id="3" creationId="{919667F3-6989-3901-03F2-292710C9D38C}"/>
          </ac:cxnSpMkLst>
        </pc:cxnChg>
      </pc:sldChg>
      <pc:sldChg chg="add del">
        <pc:chgData name="Trương Đình Trọng Thanh" userId="49ff9195-9aae-4162-a895-fe1f3ba0d048" providerId="ADAL" clId="{87CABFF6-D688-4BF8-97A8-FBE330EAACE4}" dt="2023-12-23T03:16:05.326" v="624"/>
        <pc:sldMkLst>
          <pc:docMk/>
          <pc:sldMk cId="420177351" sldId="316"/>
        </pc:sldMkLst>
      </pc:sldChg>
      <pc:sldChg chg="del">
        <pc:chgData name="Trương Đình Trọng Thanh" userId="49ff9195-9aae-4162-a895-fe1f3ba0d048" providerId="ADAL" clId="{87CABFF6-D688-4BF8-97A8-FBE330EAACE4}" dt="2023-12-23T03:33:41.940" v="1092" actId="47"/>
        <pc:sldMkLst>
          <pc:docMk/>
          <pc:sldMk cId="806878544" sldId="316"/>
        </pc:sldMkLst>
      </pc:sldChg>
      <pc:sldMasterChg chg="setBg addSldLayout delSldLayout modSldLayout">
        <pc:chgData name="Trương Đình Trọng Thanh" userId="49ff9195-9aae-4162-a895-fe1f3ba0d048" providerId="ADAL" clId="{87CABFF6-D688-4BF8-97A8-FBE330EAACE4}" dt="2023-12-30T03:28:44.547" v="1330" actId="47"/>
        <pc:sldMasterMkLst>
          <pc:docMk/>
          <pc:sldMasterMk cId="0" sldId="2147483678"/>
        </pc:sldMasterMkLst>
        <pc:sldLayoutChg chg="setBg">
          <pc:chgData name="Trương Đình Trọng Thanh" userId="49ff9195-9aae-4162-a895-fe1f3ba0d048" providerId="ADAL" clId="{87CABFF6-D688-4BF8-97A8-FBE330EAACE4}" dt="2023-12-23T03:20:08.441" v="637"/>
          <pc:sldLayoutMkLst>
            <pc:docMk/>
            <pc:sldMasterMk cId="0" sldId="2147483678"/>
            <pc:sldLayoutMk cId="0" sldId="2147483648"/>
          </pc:sldLayoutMkLst>
        </pc:sldLayoutChg>
        <pc:sldLayoutChg chg="setBg">
          <pc:chgData name="Trương Đình Trọng Thanh" userId="49ff9195-9aae-4162-a895-fe1f3ba0d048" providerId="ADAL" clId="{87CABFF6-D688-4BF8-97A8-FBE330EAACE4}" dt="2023-12-23T03:20:08.441" v="637"/>
          <pc:sldLayoutMkLst>
            <pc:docMk/>
            <pc:sldMasterMk cId="0" sldId="2147483678"/>
            <pc:sldLayoutMk cId="0" sldId="2147483649"/>
          </pc:sldLayoutMkLst>
        </pc:sldLayoutChg>
        <pc:sldLayoutChg chg="setBg">
          <pc:chgData name="Trương Đình Trọng Thanh" userId="49ff9195-9aae-4162-a895-fe1f3ba0d048" providerId="ADAL" clId="{87CABFF6-D688-4BF8-97A8-FBE330EAACE4}" dt="2023-12-23T03:20:08.441" v="637"/>
          <pc:sldLayoutMkLst>
            <pc:docMk/>
            <pc:sldMasterMk cId="0" sldId="2147483678"/>
            <pc:sldLayoutMk cId="0" sldId="2147483650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38.886" v="1305" actId="47"/>
          <pc:sldLayoutMkLst>
            <pc:docMk/>
            <pc:sldMasterMk cId="0" sldId="2147483678"/>
            <pc:sldLayoutMk cId="0" sldId="2147483651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40.682" v="1318" actId="47"/>
          <pc:sldLayoutMkLst>
            <pc:docMk/>
            <pc:sldMasterMk cId="0" sldId="2147483678"/>
            <pc:sldLayoutMk cId="0" sldId="2147483652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37.874" v="1304" actId="47"/>
          <pc:sldLayoutMkLst>
            <pc:docMk/>
            <pc:sldMasterMk cId="0" sldId="2147483678"/>
            <pc:sldLayoutMk cId="0" sldId="2147483653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40.850" v="1324" actId="47"/>
          <pc:sldLayoutMkLst>
            <pc:docMk/>
            <pc:sldMasterMk cId="0" sldId="2147483678"/>
            <pc:sldLayoutMk cId="0" sldId="2147483654"/>
          </pc:sldLayoutMkLst>
        </pc:sldLayoutChg>
        <pc:sldLayoutChg chg="add del setBg">
          <pc:chgData name="Trương Đình Trọng Thanh" userId="49ff9195-9aae-4162-a895-fe1f3ba0d048" providerId="ADAL" clId="{87CABFF6-D688-4BF8-97A8-FBE330EAACE4}" dt="2023-12-30T03:28:43.635" v="1329" actId="47"/>
          <pc:sldLayoutMkLst>
            <pc:docMk/>
            <pc:sldMasterMk cId="0" sldId="2147483678"/>
            <pc:sldLayoutMk cId="0" sldId="2147483655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40.742" v="1320" actId="47"/>
          <pc:sldLayoutMkLst>
            <pc:docMk/>
            <pc:sldMasterMk cId="0" sldId="2147483678"/>
            <pc:sldLayoutMk cId="0" sldId="2147483656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40.802" v="1322" actId="47"/>
          <pc:sldLayoutMkLst>
            <pc:docMk/>
            <pc:sldMasterMk cId="0" sldId="2147483678"/>
            <pc:sldLayoutMk cId="0" sldId="2147483657"/>
          </pc:sldLayoutMkLst>
        </pc:sldLayoutChg>
        <pc:sldLayoutChg chg="setBg">
          <pc:chgData name="Trương Đình Trọng Thanh" userId="49ff9195-9aae-4162-a895-fe1f3ba0d048" providerId="ADAL" clId="{87CABFF6-D688-4BF8-97A8-FBE330EAACE4}" dt="2023-12-23T03:20:08.441" v="637"/>
          <pc:sldLayoutMkLst>
            <pc:docMk/>
            <pc:sldMasterMk cId="0" sldId="2147483678"/>
            <pc:sldLayoutMk cId="0" sldId="2147483658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39.254" v="1307" actId="47"/>
          <pc:sldLayoutMkLst>
            <pc:docMk/>
            <pc:sldMasterMk cId="0" sldId="2147483678"/>
            <pc:sldLayoutMk cId="0" sldId="2147483659"/>
          </pc:sldLayoutMkLst>
        </pc:sldLayoutChg>
        <pc:sldLayoutChg chg="setBg">
          <pc:chgData name="Trương Đình Trọng Thanh" userId="49ff9195-9aae-4162-a895-fe1f3ba0d048" providerId="ADAL" clId="{87CABFF6-D688-4BF8-97A8-FBE330EAACE4}" dt="2023-12-23T03:20:08.441" v="637"/>
          <pc:sldLayoutMkLst>
            <pc:docMk/>
            <pc:sldMasterMk cId="0" sldId="2147483678"/>
            <pc:sldLayoutMk cId="0" sldId="2147483660"/>
          </pc:sldLayoutMkLst>
        </pc:sldLayoutChg>
        <pc:sldLayoutChg chg="setBg">
          <pc:chgData name="Trương Đình Trọng Thanh" userId="49ff9195-9aae-4162-a895-fe1f3ba0d048" providerId="ADAL" clId="{87CABFF6-D688-4BF8-97A8-FBE330EAACE4}" dt="2023-12-23T03:20:08.441" v="637"/>
          <pc:sldLayoutMkLst>
            <pc:docMk/>
            <pc:sldMasterMk cId="0" sldId="2147483678"/>
            <pc:sldLayoutMk cId="0" sldId="2147483661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39.586" v="1309" actId="47"/>
          <pc:sldLayoutMkLst>
            <pc:docMk/>
            <pc:sldMasterMk cId="0" sldId="2147483678"/>
            <pc:sldLayoutMk cId="0" sldId="2147483662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40.702" v="1319" actId="47"/>
          <pc:sldLayoutMkLst>
            <pc:docMk/>
            <pc:sldMasterMk cId="0" sldId="2147483678"/>
            <pc:sldLayoutMk cId="0" sldId="2147483663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39.791" v="1310" actId="47"/>
          <pc:sldLayoutMkLst>
            <pc:docMk/>
            <pc:sldMasterMk cId="0" sldId="2147483678"/>
            <pc:sldLayoutMk cId="0" sldId="2147483664"/>
          </pc:sldLayoutMkLst>
        </pc:sldLayoutChg>
        <pc:sldLayoutChg chg="setBg">
          <pc:chgData name="Trương Đình Trọng Thanh" userId="49ff9195-9aae-4162-a895-fe1f3ba0d048" providerId="ADAL" clId="{87CABFF6-D688-4BF8-97A8-FBE330EAACE4}" dt="2023-12-23T03:20:08.441" v="637"/>
          <pc:sldLayoutMkLst>
            <pc:docMk/>
            <pc:sldMasterMk cId="0" sldId="2147483678"/>
            <pc:sldLayoutMk cId="0" sldId="2147483665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39.426" v="1308" actId="47"/>
          <pc:sldLayoutMkLst>
            <pc:docMk/>
            <pc:sldMasterMk cId="0" sldId="2147483678"/>
            <pc:sldLayoutMk cId="0" sldId="2147483666"/>
          </pc:sldLayoutMkLst>
        </pc:sldLayoutChg>
        <pc:sldLayoutChg chg="setBg">
          <pc:chgData name="Trương Đình Trọng Thanh" userId="49ff9195-9aae-4162-a895-fe1f3ba0d048" providerId="ADAL" clId="{87CABFF6-D688-4BF8-97A8-FBE330EAACE4}" dt="2023-12-23T03:20:08.441" v="637"/>
          <pc:sldLayoutMkLst>
            <pc:docMk/>
            <pc:sldMasterMk cId="0" sldId="2147483678"/>
            <pc:sldLayoutMk cId="0" sldId="2147483667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40.490" v="1312" actId="47"/>
          <pc:sldLayoutMkLst>
            <pc:docMk/>
            <pc:sldMasterMk cId="0" sldId="2147483678"/>
            <pc:sldLayoutMk cId="0" sldId="2147483668"/>
          </pc:sldLayoutMkLst>
        </pc:sldLayoutChg>
        <pc:sldLayoutChg chg="setBg">
          <pc:chgData name="Trương Đình Trọng Thanh" userId="49ff9195-9aae-4162-a895-fe1f3ba0d048" providerId="ADAL" clId="{87CABFF6-D688-4BF8-97A8-FBE330EAACE4}" dt="2023-12-23T03:20:08.441" v="637"/>
          <pc:sldLayoutMkLst>
            <pc:docMk/>
            <pc:sldMasterMk cId="0" sldId="2147483678"/>
            <pc:sldLayoutMk cId="0" sldId="2147483669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40.662" v="1317" actId="47"/>
          <pc:sldLayoutMkLst>
            <pc:docMk/>
            <pc:sldMasterMk cId="0" sldId="2147483678"/>
            <pc:sldLayoutMk cId="0" sldId="2147483670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39.070" v="1306" actId="47"/>
          <pc:sldLayoutMkLst>
            <pc:docMk/>
            <pc:sldMasterMk cId="0" sldId="2147483678"/>
            <pc:sldLayoutMk cId="0" sldId="2147483671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40.822" v="1323" actId="47"/>
          <pc:sldLayoutMkLst>
            <pc:docMk/>
            <pc:sldMasterMk cId="0" sldId="2147483678"/>
            <pc:sldLayoutMk cId="0" sldId="2147483672"/>
          </pc:sldLayoutMkLst>
        </pc:sldLayoutChg>
        <pc:sldLayoutChg chg="del setBg">
          <pc:chgData name="Trương Đình Trọng Thanh" userId="49ff9195-9aae-4162-a895-fe1f3ba0d048" providerId="ADAL" clId="{87CABFF6-D688-4BF8-97A8-FBE330EAACE4}" dt="2023-12-30T03:28:40.762" v="1321" actId="47"/>
          <pc:sldLayoutMkLst>
            <pc:docMk/>
            <pc:sldMasterMk cId="0" sldId="2147483678"/>
            <pc:sldLayoutMk cId="0" sldId="2147483673"/>
          </pc:sldLayoutMkLst>
        </pc:sldLayoutChg>
        <pc:sldLayoutChg chg="add del setBg">
          <pc:chgData name="Trương Đình Trọng Thanh" userId="49ff9195-9aae-4162-a895-fe1f3ba0d048" providerId="ADAL" clId="{87CABFF6-D688-4BF8-97A8-FBE330EAACE4}" dt="2023-12-30T03:28:44.547" v="1330" actId="47"/>
          <pc:sldLayoutMkLst>
            <pc:docMk/>
            <pc:sldMasterMk cId="0" sldId="2147483678"/>
            <pc:sldLayoutMk cId="0" sldId="2147483674"/>
          </pc:sldLayoutMkLst>
        </pc:sldLayoutChg>
        <pc:sldLayoutChg chg="setBg">
          <pc:chgData name="Trương Đình Trọng Thanh" userId="49ff9195-9aae-4162-a895-fe1f3ba0d048" providerId="ADAL" clId="{87CABFF6-D688-4BF8-97A8-FBE330EAACE4}" dt="2023-12-23T03:20:08.441" v="637"/>
          <pc:sldLayoutMkLst>
            <pc:docMk/>
            <pc:sldMasterMk cId="0" sldId="2147483678"/>
            <pc:sldLayoutMk cId="0" sldId="2147483675"/>
          </pc:sldLayoutMkLst>
        </pc:sldLayoutChg>
      </pc:sldMasterChg>
    </pc:docChg>
  </pc:docChgLst>
  <pc:docChgLst>
    <pc:chgData name="Trương Thị Hoàng Hảo" userId="S::20520191@ms.uit.edu.vn::2c168bd5-5f7e-42aa-a9dd-591be65c9ea4" providerId="AD" clId="Web-{6F950B74-3313-4588-4045-9199DC883B7E}"/>
    <pc:docChg chg="modSld">
      <pc:chgData name="Trương Thị Hoàng Hảo" userId="S::20520191@ms.uit.edu.vn::2c168bd5-5f7e-42aa-a9dd-591be65c9ea4" providerId="AD" clId="Web-{6F950B74-3313-4588-4045-9199DC883B7E}" dt="2023-12-23T03:21:10.743" v="22" actId="20577"/>
      <pc:docMkLst>
        <pc:docMk/>
      </pc:docMkLst>
      <pc:sldChg chg="modSp">
        <pc:chgData name="Trương Thị Hoàng Hảo" userId="S::20520191@ms.uit.edu.vn::2c168bd5-5f7e-42aa-a9dd-591be65c9ea4" providerId="AD" clId="Web-{6F950B74-3313-4588-4045-9199DC883B7E}" dt="2023-12-23T03:19:45.756" v="17" actId="1076"/>
        <pc:sldMkLst>
          <pc:docMk/>
          <pc:sldMk cId="0" sldId="257"/>
        </pc:sldMkLst>
        <pc:picChg chg="mod">
          <ac:chgData name="Trương Thị Hoàng Hảo" userId="S::20520191@ms.uit.edu.vn::2c168bd5-5f7e-42aa-a9dd-591be65c9ea4" providerId="AD" clId="Web-{6F950B74-3313-4588-4045-9199DC883B7E}" dt="2023-12-23T03:19:45.756" v="17" actId="1076"/>
          <ac:picMkLst>
            <pc:docMk/>
            <pc:sldMk cId="0" sldId="257"/>
            <ac:picMk id="6" creationId="{9E5A5107-DA70-99B4-EF75-20FE392C7271}"/>
          </ac:picMkLst>
        </pc:picChg>
      </pc:sldChg>
      <pc:sldChg chg="modSp">
        <pc:chgData name="Trương Thị Hoàng Hảo" userId="S::20520191@ms.uit.edu.vn::2c168bd5-5f7e-42aa-a9dd-591be65c9ea4" providerId="AD" clId="Web-{6F950B74-3313-4588-4045-9199DC883B7E}" dt="2023-12-23T03:19:07.520" v="15" actId="20577"/>
        <pc:sldMkLst>
          <pc:docMk/>
          <pc:sldMk cId="0" sldId="258"/>
        </pc:sldMkLst>
        <pc:spChg chg="mod">
          <ac:chgData name="Trương Thị Hoàng Hảo" userId="S::20520191@ms.uit.edu.vn::2c168bd5-5f7e-42aa-a9dd-591be65c9ea4" providerId="AD" clId="Web-{6F950B74-3313-4588-4045-9199DC883B7E}" dt="2023-12-23T03:19:07.520" v="15" actId="20577"/>
          <ac:spMkLst>
            <pc:docMk/>
            <pc:sldMk cId="0" sldId="258"/>
            <ac:spMk id="249" creationId="{00000000-0000-0000-0000-000000000000}"/>
          </ac:spMkLst>
        </pc:spChg>
      </pc:sldChg>
      <pc:sldChg chg="modSp">
        <pc:chgData name="Trương Thị Hoàng Hảo" userId="S::20520191@ms.uit.edu.vn::2c168bd5-5f7e-42aa-a9dd-591be65c9ea4" providerId="AD" clId="Web-{6F950B74-3313-4588-4045-9199DC883B7E}" dt="2023-12-23T03:18:08.549" v="6" actId="20577"/>
        <pc:sldMkLst>
          <pc:docMk/>
          <pc:sldMk cId="0" sldId="259"/>
        </pc:sldMkLst>
        <pc:spChg chg="mod">
          <ac:chgData name="Trương Thị Hoàng Hảo" userId="S::20520191@ms.uit.edu.vn::2c168bd5-5f7e-42aa-a9dd-591be65c9ea4" providerId="AD" clId="Web-{6F950B74-3313-4588-4045-9199DC883B7E}" dt="2023-12-23T03:18:08.549" v="6" actId="20577"/>
          <ac:spMkLst>
            <pc:docMk/>
            <pc:sldMk cId="0" sldId="259"/>
            <ac:spMk id="34" creationId="{786A3E0F-08A8-A081-4CED-08D0ACA877F3}"/>
          </ac:spMkLst>
        </pc:spChg>
      </pc:sldChg>
      <pc:sldChg chg="modSp">
        <pc:chgData name="Trương Thị Hoàng Hảo" userId="S::20520191@ms.uit.edu.vn::2c168bd5-5f7e-42aa-a9dd-591be65c9ea4" providerId="AD" clId="Web-{6F950B74-3313-4588-4045-9199DC883B7E}" dt="2023-12-23T03:17:50.799" v="3" actId="20577"/>
        <pc:sldMkLst>
          <pc:docMk/>
          <pc:sldMk cId="0" sldId="265"/>
        </pc:sldMkLst>
        <pc:spChg chg="mod">
          <ac:chgData name="Trương Thị Hoàng Hảo" userId="S::20520191@ms.uit.edu.vn::2c168bd5-5f7e-42aa-a9dd-591be65c9ea4" providerId="AD" clId="Web-{6F950B74-3313-4588-4045-9199DC883B7E}" dt="2023-12-23T03:17:50.799" v="3" actId="20577"/>
          <ac:spMkLst>
            <pc:docMk/>
            <pc:sldMk cId="0" sldId="265"/>
            <ac:spMk id="5" creationId="{8481B217-5477-5ABC-C626-D7CFD5545DA3}"/>
          </ac:spMkLst>
        </pc:spChg>
      </pc:sldChg>
      <pc:sldChg chg="modSp">
        <pc:chgData name="Trương Thị Hoàng Hảo" userId="S::20520191@ms.uit.edu.vn::2c168bd5-5f7e-42aa-a9dd-591be65c9ea4" providerId="AD" clId="Web-{6F950B74-3313-4588-4045-9199DC883B7E}" dt="2023-12-23T03:18:57.317" v="13" actId="20577"/>
        <pc:sldMkLst>
          <pc:docMk/>
          <pc:sldMk cId="313384491" sldId="307"/>
        </pc:sldMkLst>
        <pc:spChg chg="mod">
          <ac:chgData name="Trương Thị Hoàng Hảo" userId="S::20520191@ms.uit.edu.vn::2c168bd5-5f7e-42aa-a9dd-591be65c9ea4" providerId="AD" clId="Web-{6F950B74-3313-4588-4045-9199DC883B7E}" dt="2023-12-23T03:18:57.317" v="13" actId="20577"/>
          <ac:spMkLst>
            <pc:docMk/>
            <pc:sldMk cId="313384491" sldId="307"/>
            <ac:spMk id="34" creationId="{4DDAF29E-5FC3-F4FC-70A2-AA3973A5BDE4}"/>
          </ac:spMkLst>
        </pc:spChg>
      </pc:sldChg>
      <pc:sldChg chg="modSp">
        <pc:chgData name="Trương Thị Hoàng Hảo" userId="S::20520191@ms.uit.edu.vn::2c168bd5-5f7e-42aa-a9dd-591be65c9ea4" providerId="AD" clId="Web-{6F950B74-3313-4588-4045-9199DC883B7E}" dt="2023-12-23T03:11:55.974" v="0" actId="20577"/>
        <pc:sldMkLst>
          <pc:docMk/>
          <pc:sldMk cId="1452507226" sldId="311"/>
        </pc:sldMkLst>
        <pc:spChg chg="mod">
          <ac:chgData name="Trương Thị Hoàng Hảo" userId="S::20520191@ms.uit.edu.vn::2c168bd5-5f7e-42aa-a9dd-591be65c9ea4" providerId="AD" clId="Web-{6F950B74-3313-4588-4045-9199DC883B7E}" dt="2023-12-23T03:11:55.974" v="0" actId="20577"/>
          <ac:spMkLst>
            <pc:docMk/>
            <pc:sldMk cId="1452507226" sldId="311"/>
            <ac:spMk id="286" creationId="{2577F126-4EB0-048C-495F-87BBC80E57C2}"/>
          </ac:spMkLst>
        </pc:spChg>
      </pc:sldChg>
      <pc:sldChg chg="modSp">
        <pc:chgData name="Trương Thị Hoàng Hảo" userId="S::20520191@ms.uit.edu.vn::2c168bd5-5f7e-42aa-a9dd-591be65c9ea4" providerId="AD" clId="Web-{6F950B74-3313-4588-4045-9199DC883B7E}" dt="2023-12-23T03:21:10.743" v="22" actId="20577"/>
        <pc:sldMkLst>
          <pc:docMk/>
          <pc:sldMk cId="2936134425" sldId="313"/>
        </pc:sldMkLst>
        <pc:spChg chg="mod">
          <ac:chgData name="Trương Thị Hoàng Hảo" userId="S::20520191@ms.uit.edu.vn::2c168bd5-5f7e-42aa-a9dd-591be65c9ea4" providerId="AD" clId="Web-{6F950B74-3313-4588-4045-9199DC883B7E}" dt="2023-12-23T03:21:10.743" v="22" actId="20577"/>
          <ac:spMkLst>
            <pc:docMk/>
            <pc:sldMk cId="2936134425" sldId="313"/>
            <ac:spMk id="286" creationId="{2577F126-4EB0-048C-495F-87BBC80E57C2}"/>
          </ac:spMkLst>
        </pc:spChg>
      </pc:sldChg>
    </pc:docChg>
  </pc:docChgLst>
  <pc:docChgLst>
    <pc:chgData name="Trương Thị Hoàng Hảo" userId="S::20520191@ms.uit.edu.vn::2c168bd5-5f7e-42aa-a9dd-591be65c9ea4" providerId="AD" clId="Web-{07B4A9EA-F879-4874-2AD2-3A75E03807B4}"/>
    <pc:docChg chg="addSld modSld sldOrd">
      <pc:chgData name="Trương Thị Hoàng Hảo" userId="S::20520191@ms.uit.edu.vn::2c168bd5-5f7e-42aa-a9dd-591be65c9ea4" providerId="AD" clId="Web-{07B4A9EA-F879-4874-2AD2-3A75E03807B4}" dt="2023-12-23T02:58:43.328" v="185" actId="1076"/>
      <pc:docMkLst>
        <pc:docMk/>
      </pc:docMkLst>
      <pc:sldChg chg="modSp">
        <pc:chgData name="Trương Thị Hoàng Hảo" userId="S::20520191@ms.uit.edu.vn::2c168bd5-5f7e-42aa-a9dd-591be65c9ea4" providerId="AD" clId="Web-{07B4A9EA-F879-4874-2AD2-3A75E03807B4}" dt="2023-12-23T02:36:50.731" v="138" actId="1076"/>
        <pc:sldMkLst>
          <pc:docMk/>
          <pc:sldMk cId="0" sldId="256"/>
        </pc:sldMkLst>
        <pc:spChg chg="mod">
          <ac:chgData name="Trương Thị Hoàng Hảo" userId="S::20520191@ms.uit.edu.vn::2c168bd5-5f7e-42aa-a9dd-591be65c9ea4" providerId="AD" clId="Web-{07B4A9EA-F879-4874-2AD2-3A75E03807B4}" dt="2023-12-23T02:36:50.731" v="138" actId="1076"/>
          <ac:spMkLst>
            <pc:docMk/>
            <pc:sldMk cId="0" sldId="256"/>
            <ac:spMk id="233" creationId="{00000000-0000-0000-0000-000000000000}"/>
          </ac:spMkLst>
        </pc:spChg>
      </pc:sldChg>
      <pc:sldChg chg="addSp delSp modSp">
        <pc:chgData name="Trương Thị Hoàng Hảo" userId="S::20520191@ms.uit.edu.vn::2c168bd5-5f7e-42aa-a9dd-591be65c9ea4" providerId="AD" clId="Web-{07B4A9EA-F879-4874-2AD2-3A75E03807B4}" dt="2023-12-23T02:24:47.323" v="82" actId="1076"/>
        <pc:sldMkLst>
          <pc:docMk/>
          <pc:sldMk cId="0" sldId="257"/>
        </pc:sldMkLst>
        <pc:spChg chg="add del mod">
          <ac:chgData name="Trương Thị Hoàng Hảo" userId="S::20520191@ms.uit.edu.vn::2c168bd5-5f7e-42aa-a9dd-591be65c9ea4" providerId="AD" clId="Web-{07B4A9EA-F879-4874-2AD2-3A75E03807B4}" dt="2023-12-23T02:19:24.190" v="60"/>
          <ac:spMkLst>
            <pc:docMk/>
            <pc:sldMk cId="0" sldId="257"/>
            <ac:spMk id="5" creationId="{BC334348-C8B3-339F-4671-C8FC5F5A2009}"/>
          </ac:spMkLst>
        </pc:spChg>
        <pc:spChg chg="mod">
          <ac:chgData name="Trương Thị Hoàng Hảo" userId="S::20520191@ms.uit.edu.vn::2c168bd5-5f7e-42aa-a9dd-591be65c9ea4" providerId="AD" clId="Web-{07B4A9EA-F879-4874-2AD2-3A75E03807B4}" dt="2023-12-23T02:22:16.069" v="75" actId="1076"/>
          <ac:spMkLst>
            <pc:docMk/>
            <pc:sldMk cId="0" sldId="257"/>
            <ac:spMk id="240" creationId="{00000000-0000-0000-0000-000000000000}"/>
          </ac:spMkLst>
        </pc:spChg>
        <pc:spChg chg="del">
          <ac:chgData name="Trương Thị Hoàng Hảo" userId="S::20520191@ms.uit.edu.vn::2c168bd5-5f7e-42aa-a9dd-591be65c9ea4" providerId="AD" clId="Web-{07B4A9EA-F879-4874-2AD2-3A75E03807B4}" dt="2023-12-23T02:10:46.005" v="0"/>
          <ac:spMkLst>
            <pc:docMk/>
            <pc:sldMk cId="0" sldId="257"/>
            <ac:spMk id="241" creationId="{00000000-0000-0000-0000-000000000000}"/>
          </ac:spMkLst>
        </pc:spChg>
        <pc:picChg chg="add mod">
          <ac:chgData name="Trương Thị Hoàng Hảo" userId="S::20520191@ms.uit.edu.vn::2c168bd5-5f7e-42aa-a9dd-591be65c9ea4" providerId="AD" clId="Web-{07B4A9EA-F879-4874-2AD2-3A75E03807B4}" dt="2023-12-23T02:24:47.323" v="82" actId="1076"/>
          <ac:picMkLst>
            <pc:docMk/>
            <pc:sldMk cId="0" sldId="257"/>
            <ac:picMk id="6" creationId="{9E5A5107-DA70-99B4-EF75-20FE392C7271}"/>
          </ac:picMkLst>
        </pc:picChg>
      </pc:sldChg>
      <pc:sldChg chg="addSp modSp ord">
        <pc:chgData name="Trương Thị Hoàng Hảo" userId="S::20520191@ms.uit.edu.vn::2c168bd5-5f7e-42aa-a9dd-591be65c9ea4" providerId="AD" clId="Web-{07B4A9EA-F879-4874-2AD2-3A75E03807B4}" dt="2023-12-23T02:35:52.432" v="134" actId="1076"/>
        <pc:sldMkLst>
          <pc:docMk/>
          <pc:sldMk cId="0" sldId="258"/>
        </pc:sldMkLst>
        <pc:spChg chg="mod">
          <ac:chgData name="Trương Thị Hoàng Hảo" userId="S::20520191@ms.uit.edu.vn::2c168bd5-5f7e-42aa-a9dd-591be65c9ea4" providerId="AD" clId="Web-{07B4A9EA-F879-4874-2AD2-3A75E03807B4}" dt="2023-12-23T02:18:59.158" v="56" actId="14100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Trương Thị Hoàng Hảo" userId="S::20520191@ms.uit.edu.vn::2c168bd5-5f7e-42aa-a9dd-591be65c9ea4" providerId="AD" clId="Web-{07B4A9EA-F879-4874-2AD2-3A75E03807B4}" dt="2023-12-23T02:34:58.884" v="132" actId="20577"/>
          <ac:spMkLst>
            <pc:docMk/>
            <pc:sldMk cId="0" sldId="258"/>
            <ac:spMk id="249" creationId="{00000000-0000-0000-0000-000000000000}"/>
          </ac:spMkLst>
        </pc:spChg>
        <pc:picChg chg="add mod">
          <ac:chgData name="Trương Thị Hoàng Hảo" userId="S::20520191@ms.uit.edu.vn::2c168bd5-5f7e-42aa-a9dd-591be65c9ea4" providerId="AD" clId="Web-{07B4A9EA-F879-4874-2AD2-3A75E03807B4}" dt="2023-12-23T02:35:52.432" v="134" actId="1076"/>
          <ac:picMkLst>
            <pc:docMk/>
            <pc:sldMk cId="0" sldId="258"/>
            <ac:picMk id="2" creationId="{D2065816-1DDB-8C94-8B26-7039B4DBA24A}"/>
          </ac:picMkLst>
        </pc:picChg>
      </pc:sldChg>
      <pc:sldChg chg="modSp ord">
        <pc:chgData name="Trương Thị Hoàng Hảo" userId="S::20520191@ms.uit.edu.vn::2c168bd5-5f7e-42aa-a9dd-591be65c9ea4" providerId="AD" clId="Web-{07B4A9EA-F879-4874-2AD2-3A75E03807B4}" dt="2023-12-23T02:23:46.634" v="80" actId="20577"/>
        <pc:sldMkLst>
          <pc:docMk/>
          <pc:sldMk cId="0" sldId="259"/>
        </pc:sldMkLst>
        <pc:spChg chg="mod">
          <ac:chgData name="Trương Thị Hoàng Hảo" userId="S::20520191@ms.uit.edu.vn::2c168bd5-5f7e-42aa-a9dd-591be65c9ea4" providerId="AD" clId="Web-{07B4A9EA-F879-4874-2AD2-3A75E03807B4}" dt="2023-12-23T02:23:46.634" v="80" actId="20577"/>
          <ac:spMkLst>
            <pc:docMk/>
            <pc:sldMk cId="0" sldId="259"/>
            <ac:spMk id="263" creationId="{00000000-0000-0000-0000-000000000000}"/>
          </ac:spMkLst>
        </pc:spChg>
      </pc:sldChg>
      <pc:sldChg chg="modSp">
        <pc:chgData name="Trương Thị Hoàng Hảo" userId="S::20520191@ms.uit.edu.vn::2c168bd5-5f7e-42aa-a9dd-591be65c9ea4" providerId="AD" clId="Web-{07B4A9EA-F879-4874-2AD2-3A75E03807B4}" dt="2023-12-23T02:42:23.004" v="141" actId="1076"/>
        <pc:sldMkLst>
          <pc:docMk/>
          <pc:sldMk cId="0" sldId="261"/>
        </pc:sldMkLst>
        <pc:spChg chg="mod">
          <ac:chgData name="Trương Thị Hoàng Hảo" userId="S::20520191@ms.uit.edu.vn::2c168bd5-5f7e-42aa-a9dd-591be65c9ea4" providerId="AD" clId="Web-{07B4A9EA-F879-4874-2AD2-3A75E03807B4}" dt="2023-12-23T02:42:23.004" v="141" actId="1076"/>
          <ac:spMkLst>
            <pc:docMk/>
            <pc:sldMk cId="0" sldId="261"/>
            <ac:spMk id="286" creationId="{00000000-0000-0000-0000-000000000000}"/>
          </ac:spMkLst>
        </pc:spChg>
        <pc:picChg chg="mod">
          <ac:chgData name="Trương Thị Hoàng Hảo" userId="S::20520191@ms.uit.edu.vn::2c168bd5-5f7e-42aa-a9dd-591be65c9ea4" providerId="AD" clId="Web-{07B4A9EA-F879-4874-2AD2-3A75E03807B4}" dt="2023-12-23T02:42:15.176" v="140" actId="14100"/>
          <ac:picMkLst>
            <pc:docMk/>
            <pc:sldMk cId="0" sldId="261"/>
            <ac:picMk id="15" creationId="{9C6D3A09-CE6F-D50A-8851-198A870289CD}"/>
          </ac:picMkLst>
        </pc:picChg>
      </pc:sldChg>
      <pc:sldChg chg="modSp">
        <pc:chgData name="Trương Thị Hoàng Hảo" userId="S::20520191@ms.uit.edu.vn::2c168bd5-5f7e-42aa-a9dd-591be65c9ea4" providerId="AD" clId="Web-{07B4A9EA-F879-4874-2AD2-3A75E03807B4}" dt="2023-12-23T02:31:46.177" v="124" actId="20577"/>
        <pc:sldMkLst>
          <pc:docMk/>
          <pc:sldMk cId="1564990621" sldId="306"/>
        </pc:sldMkLst>
        <pc:spChg chg="mod">
          <ac:chgData name="Trương Thị Hoàng Hảo" userId="S::20520191@ms.uit.edu.vn::2c168bd5-5f7e-42aa-a9dd-591be65c9ea4" providerId="AD" clId="Web-{07B4A9EA-F879-4874-2AD2-3A75E03807B4}" dt="2023-12-23T02:31:46.177" v="124" actId="20577"/>
          <ac:spMkLst>
            <pc:docMk/>
            <pc:sldMk cId="1564990621" sldId="306"/>
            <ac:spMk id="257" creationId="{00AA5745-C7BD-EECD-778B-01E0D5DE3CBF}"/>
          </ac:spMkLst>
        </pc:spChg>
        <pc:spChg chg="mod">
          <ac:chgData name="Trương Thị Hoàng Hảo" userId="S::20520191@ms.uit.edu.vn::2c168bd5-5f7e-42aa-a9dd-591be65c9ea4" providerId="AD" clId="Web-{07B4A9EA-F879-4874-2AD2-3A75E03807B4}" dt="2023-12-23T02:30:21.612" v="83" actId="1076"/>
          <ac:spMkLst>
            <pc:docMk/>
            <pc:sldMk cId="1564990621" sldId="306"/>
            <ac:spMk id="259" creationId="{F0030A8B-BA8B-A276-AC56-D7194CF5443A}"/>
          </ac:spMkLst>
        </pc:spChg>
      </pc:sldChg>
      <pc:sldChg chg="delSp modSp add replId">
        <pc:chgData name="Trương Thị Hoàng Hảo" userId="S::20520191@ms.uit.edu.vn::2c168bd5-5f7e-42aa-a9dd-591be65c9ea4" providerId="AD" clId="Web-{07B4A9EA-F879-4874-2AD2-3A75E03807B4}" dt="2023-12-23T02:58:43.328" v="185" actId="1076"/>
        <pc:sldMkLst>
          <pc:docMk/>
          <pc:sldMk cId="3252334225" sldId="310"/>
        </pc:sldMkLst>
        <pc:spChg chg="mod">
          <ac:chgData name="Trương Thị Hoàng Hảo" userId="S::20520191@ms.uit.edu.vn::2c168bd5-5f7e-42aa-a9dd-591be65c9ea4" providerId="AD" clId="Web-{07B4A9EA-F879-4874-2AD2-3A75E03807B4}" dt="2023-12-23T02:57:46.452" v="178" actId="14100"/>
          <ac:spMkLst>
            <pc:docMk/>
            <pc:sldMk cId="3252334225" sldId="310"/>
            <ac:spMk id="286" creationId="{9F64D021-126C-AE6B-B16A-7BEDE89B09B8}"/>
          </ac:spMkLst>
        </pc:spChg>
        <pc:picChg chg="mod">
          <ac:chgData name="Trương Thị Hoàng Hảo" userId="S::20520191@ms.uit.edu.vn::2c168bd5-5f7e-42aa-a9dd-591be65c9ea4" providerId="AD" clId="Web-{07B4A9EA-F879-4874-2AD2-3A75E03807B4}" dt="2023-12-23T02:49:49.300" v="147" actId="1076"/>
          <ac:picMkLst>
            <pc:docMk/>
            <pc:sldMk cId="3252334225" sldId="310"/>
            <ac:picMk id="2" creationId="{7F7526A4-86D5-8676-43F7-A5CC4E489D71}"/>
          </ac:picMkLst>
        </pc:picChg>
        <pc:picChg chg="mod">
          <ac:chgData name="Trương Thị Hoàng Hảo" userId="S::20520191@ms.uit.edu.vn::2c168bd5-5f7e-42aa-a9dd-591be65c9ea4" providerId="AD" clId="Web-{07B4A9EA-F879-4874-2AD2-3A75E03807B4}" dt="2023-12-23T02:51:52.459" v="152" actId="1076"/>
          <ac:picMkLst>
            <pc:docMk/>
            <pc:sldMk cId="3252334225" sldId="310"/>
            <ac:picMk id="4" creationId="{45539FC1-A6FA-CAC9-3B27-8B348BE9A717}"/>
          </ac:picMkLst>
        </pc:picChg>
        <pc:picChg chg="mod">
          <ac:chgData name="Trương Thị Hoàng Hảo" userId="S::20520191@ms.uit.edu.vn::2c168bd5-5f7e-42aa-a9dd-591be65c9ea4" providerId="AD" clId="Web-{07B4A9EA-F879-4874-2AD2-3A75E03807B4}" dt="2023-12-23T02:58:43.328" v="185" actId="1076"/>
          <ac:picMkLst>
            <pc:docMk/>
            <pc:sldMk cId="3252334225" sldId="310"/>
            <ac:picMk id="5" creationId="{D294AA1D-A9D8-B241-D43D-B1AEDEFF84B6}"/>
          </ac:picMkLst>
        </pc:picChg>
        <pc:picChg chg="del mod">
          <ac:chgData name="Trương Thị Hoàng Hảo" userId="S::20520191@ms.uit.edu.vn::2c168bd5-5f7e-42aa-a9dd-591be65c9ea4" providerId="AD" clId="Web-{07B4A9EA-F879-4874-2AD2-3A75E03807B4}" dt="2023-12-23T02:49:16.924" v="145"/>
          <ac:picMkLst>
            <pc:docMk/>
            <pc:sldMk cId="3252334225" sldId="310"/>
            <ac:picMk id="15" creationId="{51B19119-230D-0B18-4EC2-0CE720A9497A}"/>
          </ac:picMkLst>
        </pc:picChg>
      </pc:sldChg>
      <pc:sldChg chg="modSp">
        <pc:chgData name="Trương Thị Hoàng Hảo" userId="S::20520191@ms.uit.edu.vn::2c168bd5-5f7e-42aa-a9dd-591be65c9ea4" providerId="AD" clId="Web-{07B4A9EA-F879-4874-2AD2-3A75E03807B4}" dt="2023-12-23T02:58:20.109" v="183" actId="1076"/>
        <pc:sldMkLst>
          <pc:docMk/>
          <pc:sldMk cId="1452507226" sldId="311"/>
        </pc:sldMkLst>
        <pc:spChg chg="mod">
          <ac:chgData name="Trương Thị Hoàng Hảo" userId="S::20520191@ms.uit.edu.vn::2c168bd5-5f7e-42aa-a9dd-591be65c9ea4" providerId="AD" clId="Web-{07B4A9EA-F879-4874-2AD2-3A75E03807B4}" dt="2023-12-23T02:58:20.109" v="183" actId="1076"/>
          <ac:spMkLst>
            <pc:docMk/>
            <pc:sldMk cId="1452507226" sldId="311"/>
            <ac:spMk id="286" creationId="{2577F126-4EB0-048C-495F-87BBC80E57C2}"/>
          </ac:spMkLst>
        </pc:spChg>
        <pc:picChg chg="mod">
          <ac:chgData name="Trương Thị Hoàng Hảo" userId="S::20520191@ms.uit.edu.vn::2c168bd5-5f7e-42aa-a9dd-591be65c9ea4" providerId="AD" clId="Web-{07B4A9EA-F879-4874-2AD2-3A75E03807B4}" dt="2023-12-23T02:58:08.765" v="182" actId="14100"/>
          <ac:picMkLst>
            <pc:docMk/>
            <pc:sldMk cId="1452507226" sldId="311"/>
            <ac:picMk id="2" creationId="{93390A82-E9C2-C03F-25E7-2CA953940BD0}"/>
          </ac:picMkLst>
        </pc:picChg>
      </pc:sldChg>
    </pc:docChg>
  </pc:docChgLst>
  <pc:docChgLst>
    <pc:chgData name="Lã Ngọc Ánh" userId="S::20521065@ms.uit.edu.vn::d4b190b0-6d88-44fd-9dc8-74d5bfd01cdd" providerId="AD" clId="Web-{C6B64AA5-307D-D95C-E094-7B9BB2536919}"/>
    <pc:docChg chg="addSld delSld modSld sldOrd">
      <pc:chgData name="Lã Ngọc Ánh" userId="S::20521065@ms.uit.edu.vn::d4b190b0-6d88-44fd-9dc8-74d5bfd01cdd" providerId="AD" clId="Web-{C6B64AA5-307D-D95C-E094-7B9BB2536919}" dt="2023-12-23T03:23:25.024" v="931"/>
      <pc:docMkLst>
        <pc:docMk/>
      </pc:docMkLst>
      <pc:sldChg chg="modSp">
        <pc:chgData name="Lã Ngọc Ánh" userId="S::20521065@ms.uit.edu.vn::d4b190b0-6d88-44fd-9dc8-74d5bfd01cdd" providerId="AD" clId="Web-{C6B64AA5-307D-D95C-E094-7B9BB2536919}" dt="2023-12-23T02:35:09.278" v="418" actId="20577"/>
        <pc:sldMkLst>
          <pc:docMk/>
          <pc:sldMk cId="0" sldId="256"/>
        </pc:sldMkLst>
        <pc:spChg chg="mod">
          <ac:chgData name="Lã Ngọc Ánh" userId="S::20521065@ms.uit.edu.vn::d4b190b0-6d88-44fd-9dc8-74d5bfd01cdd" providerId="AD" clId="Web-{C6B64AA5-307D-D95C-E094-7B9BB2536919}" dt="2023-12-23T02:35:09.278" v="418" actId="20577"/>
          <ac:spMkLst>
            <pc:docMk/>
            <pc:sldMk cId="0" sldId="256"/>
            <ac:spMk id="232" creationId="{00000000-0000-0000-0000-000000000000}"/>
          </ac:spMkLst>
        </pc:spChg>
      </pc:sldChg>
      <pc:sldChg chg="ord">
        <pc:chgData name="Lã Ngọc Ánh" userId="S::20521065@ms.uit.edu.vn::d4b190b0-6d88-44fd-9dc8-74d5bfd01cdd" providerId="AD" clId="Web-{C6B64AA5-307D-D95C-E094-7B9BB2536919}" dt="2023-12-23T03:12:30.766" v="822"/>
        <pc:sldMkLst>
          <pc:docMk/>
          <pc:sldMk cId="0" sldId="257"/>
        </pc:sldMkLst>
      </pc:sldChg>
      <pc:sldChg chg="addSp delSp modSp">
        <pc:chgData name="Lã Ngọc Ánh" userId="S::20521065@ms.uit.edu.vn::d4b190b0-6d88-44fd-9dc8-74d5bfd01cdd" providerId="AD" clId="Web-{C6B64AA5-307D-D95C-E094-7B9BB2536919}" dt="2023-12-23T02:25:26.878" v="205" actId="14100"/>
        <pc:sldMkLst>
          <pc:docMk/>
          <pc:sldMk cId="0" sldId="259"/>
        </pc:sldMkLst>
        <pc:spChg chg="add del mod">
          <ac:chgData name="Lã Ngọc Ánh" userId="S::20521065@ms.uit.edu.vn::d4b190b0-6d88-44fd-9dc8-74d5bfd01cdd" providerId="AD" clId="Web-{C6B64AA5-307D-D95C-E094-7B9BB2536919}" dt="2023-12-23T02:22:02.589" v="144"/>
          <ac:spMkLst>
            <pc:docMk/>
            <pc:sldMk cId="0" sldId="259"/>
            <ac:spMk id="3" creationId="{05D5ED0C-D531-950F-E3B9-A153C6C93B5F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2:02.589" v="143"/>
          <ac:spMkLst>
            <pc:docMk/>
            <pc:sldMk cId="0" sldId="259"/>
            <ac:spMk id="5" creationId="{7A602A16-28FC-CBA9-DF8E-C767B0B7748C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2:02.589" v="142"/>
          <ac:spMkLst>
            <pc:docMk/>
            <pc:sldMk cId="0" sldId="259"/>
            <ac:spMk id="7" creationId="{BAFC3FA1-2200-7AE4-A0AC-180270A33A76}"/>
          </ac:spMkLst>
        </pc:spChg>
        <pc:spChg chg="add del">
          <ac:chgData name="Lã Ngọc Ánh" userId="S::20521065@ms.uit.edu.vn::d4b190b0-6d88-44fd-9dc8-74d5bfd01cdd" providerId="AD" clId="Web-{C6B64AA5-307D-D95C-E094-7B9BB2536919}" dt="2023-12-23T02:22:02.589" v="141"/>
          <ac:spMkLst>
            <pc:docMk/>
            <pc:sldMk cId="0" sldId="259"/>
            <ac:spMk id="9" creationId="{334E7CE4-85D3-EC22-B278-A8243B9EE557}"/>
          </ac:spMkLst>
        </pc:spChg>
        <pc:spChg chg="add del">
          <ac:chgData name="Lã Ngọc Ánh" userId="S::20521065@ms.uit.edu.vn::d4b190b0-6d88-44fd-9dc8-74d5bfd01cdd" providerId="AD" clId="Web-{C6B64AA5-307D-D95C-E094-7B9BB2536919}" dt="2023-12-23T02:22:02.589" v="140"/>
          <ac:spMkLst>
            <pc:docMk/>
            <pc:sldMk cId="0" sldId="259"/>
            <ac:spMk id="11" creationId="{4DB0DA56-8B87-587D-CF09-817246597807}"/>
          </ac:spMkLst>
        </pc:spChg>
        <pc:spChg chg="add del">
          <ac:chgData name="Lã Ngọc Ánh" userId="S::20521065@ms.uit.edu.vn::d4b190b0-6d88-44fd-9dc8-74d5bfd01cdd" providerId="AD" clId="Web-{C6B64AA5-307D-D95C-E094-7B9BB2536919}" dt="2023-12-23T02:22:02.589" v="139"/>
          <ac:spMkLst>
            <pc:docMk/>
            <pc:sldMk cId="0" sldId="259"/>
            <ac:spMk id="13" creationId="{FFF7ACF0-59A9-391A-7E60-E8335866D5FC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1:56.948" v="137"/>
          <ac:spMkLst>
            <pc:docMk/>
            <pc:sldMk cId="0" sldId="259"/>
            <ac:spMk id="15" creationId="{725D7C77-603A-17C3-ED4A-EEAAC0E2195A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2:00.527" v="138"/>
          <ac:spMkLst>
            <pc:docMk/>
            <pc:sldMk cId="0" sldId="259"/>
            <ac:spMk id="17" creationId="{5414279E-8D8D-B13B-296A-D245EBACA9D5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2:06.589" v="155"/>
          <ac:spMkLst>
            <pc:docMk/>
            <pc:sldMk cId="0" sldId="259"/>
            <ac:spMk id="19" creationId="{3A121AB5-6693-8A32-DF3B-5B0779F141DE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2:06.589" v="154"/>
          <ac:spMkLst>
            <pc:docMk/>
            <pc:sldMk cId="0" sldId="259"/>
            <ac:spMk id="21" creationId="{BA964422-1FA7-7116-C942-7E0B692D2957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2:06.589" v="153"/>
          <ac:spMkLst>
            <pc:docMk/>
            <pc:sldMk cId="0" sldId="259"/>
            <ac:spMk id="23" creationId="{79A2769D-A957-902D-EC53-6DF2174DC3E4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2:06.589" v="152"/>
          <ac:spMkLst>
            <pc:docMk/>
            <pc:sldMk cId="0" sldId="259"/>
            <ac:spMk id="25" creationId="{0370132D-4D1B-A8DE-E308-C71449DBD31A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2:06.589" v="151"/>
          <ac:spMkLst>
            <pc:docMk/>
            <pc:sldMk cId="0" sldId="259"/>
            <ac:spMk id="27" creationId="{AE001992-DA0C-3840-1447-30F81E1BC468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2:08.402" v="156"/>
          <ac:spMkLst>
            <pc:docMk/>
            <pc:sldMk cId="0" sldId="259"/>
            <ac:spMk id="29" creationId="{D618AE1A-DF35-7D38-3C35-74EE32D76A02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4:37.407" v="195"/>
          <ac:spMkLst>
            <pc:docMk/>
            <pc:sldMk cId="0" sldId="259"/>
            <ac:spMk id="31" creationId="{CB1EE38F-F050-8D6A-B22A-011FE8737DF6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4:49.251" v="197"/>
          <ac:spMkLst>
            <pc:docMk/>
            <pc:sldMk cId="0" sldId="259"/>
            <ac:spMk id="33" creationId="{8F5C6636-4FF7-AFAD-A8D8-6D139EBECD17}"/>
          </ac:spMkLst>
        </pc:spChg>
        <pc:spChg chg="add mod">
          <ac:chgData name="Lã Ngọc Ánh" userId="S::20521065@ms.uit.edu.vn::d4b190b0-6d88-44fd-9dc8-74d5bfd01cdd" providerId="AD" clId="Web-{C6B64AA5-307D-D95C-E094-7B9BB2536919}" dt="2023-12-23T02:25:26.878" v="205" actId="14100"/>
          <ac:spMkLst>
            <pc:docMk/>
            <pc:sldMk cId="0" sldId="259"/>
            <ac:spMk id="34" creationId="{786A3E0F-08A8-A081-4CED-08D0ACA877F3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22:14.621" v="158" actId="1076"/>
          <ac:spMkLst>
            <pc:docMk/>
            <pc:sldMk cId="0" sldId="259"/>
            <ac:spMk id="256" creationId="{00000000-0000-0000-0000-000000000000}"/>
          </ac:spMkLst>
        </pc:spChg>
        <pc:spChg chg="del mod">
          <ac:chgData name="Lã Ngọc Ánh" userId="S::20521065@ms.uit.edu.vn::d4b190b0-6d88-44fd-9dc8-74d5bfd01cdd" providerId="AD" clId="Web-{C6B64AA5-307D-D95C-E094-7B9BB2536919}" dt="2023-12-23T02:21:55.589" v="136"/>
          <ac:spMkLst>
            <pc:docMk/>
            <pc:sldMk cId="0" sldId="259"/>
            <ac:spMk id="257" creationId="{00000000-0000-0000-0000-000000000000}"/>
          </ac:spMkLst>
        </pc:spChg>
        <pc:spChg chg="del mod">
          <ac:chgData name="Lã Ngọc Ánh" userId="S::20521065@ms.uit.edu.vn::d4b190b0-6d88-44fd-9dc8-74d5bfd01cdd" providerId="AD" clId="Web-{C6B64AA5-307D-D95C-E094-7B9BB2536919}" dt="2023-12-23T02:20:16.242" v="91"/>
          <ac:spMkLst>
            <pc:docMk/>
            <pc:sldMk cId="0" sldId="259"/>
            <ac:spMk id="258" creationId="{00000000-0000-0000-0000-000000000000}"/>
          </ac:spMkLst>
        </pc:spChg>
        <pc:spChg chg="del mod">
          <ac:chgData name="Lã Ngọc Ánh" userId="S::20521065@ms.uit.edu.vn::d4b190b0-6d88-44fd-9dc8-74d5bfd01cdd" providerId="AD" clId="Web-{C6B64AA5-307D-D95C-E094-7B9BB2536919}" dt="2023-12-23T02:21:53.964" v="135"/>
          <ac:spMkLst>
            <pc:docMk/>
            <pc:sldMk cId="0" sldId="259"/>
            <ac:spMk id="259" creationId="{00000000-0000-0000-0000-000000000000}"/>
          </ac:spMkLst>
        </pc:spChg>
        <pc:spChg chg="del mod">
          <ac:chgData name="Lã Ngọc Ánh" userId="S::20521065@ms.uit.edu.vn::d4b190b0-6d88-44fd-9dc8-74d5bfd01cdd" providerId="AD" clId="Web-{C6B64AA5-307D-D95C-E094-7B9BB2536919}" dt="2023-12-23T02:22:02.917" v="149"/>
          <ac:spMkLst>
            <pc:docMk/>
            <pc:sldMk cId="0" sldId="259"/>
            <ac:spMk id="260" creationId="{00000000-0000-0000-0000-000000000000}"/>
          </ac:spMkLst>
        </pc:spChg>
        <pc:spChg chg="del mod">
          <ac:chgData name="Lã Ngọc Ánh" userId="S::20521065@ms.uit.edu.vn::d4b190b0-6d88-44fd-9dc8-74d5bfd01cdd" providerId="AD" clId="Web-{C6B64AA5-307D-D95C-E094-7B9BB2536919}" dt="2023-12-23T02:22:02.839" v="148"/>
          <ac:spMkLst>
            <pc:docMk/>
            <pc:sldMk cId="0" sldId="259"/>
            <ac:spMk id="261" creationId="{00000000-0000-0000-0000-000000000000}"/>
          </ac:spMkLst>
        </pc:spChg>
        <pc:spChg chg="del mod">
          <ac:chgData name="Lã Ngọc Ánh" userId="S::20521065@ms.uit.edu.vn::d4b190b0-6d88-44fd-9dc8-74d5bfd01cdd" providerId="AD" clId="Web-{C6B64AA5-307D-D95C-E094-7B9BB2536919}" dt="2023-12-23T02:22:04.777" v="150"/>
          <ac:spMkLst>
            <pc:docMk/>
            <pc:sldMk cId="0" sldId="259"/>
            <ac:spMk id="262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24:25.860" v="193" actId="1076"/>
          <ac:spMkLst>
            <pc:docMk/>
            <pc:sldMk cId="0" sldId="259"/>
            <ac:spMk id="263" creationId="{00000000-0000-0000-0000-000000000000}"/>
          </ac:spMkLst>
        </pc:spChg>
        <pc:spChg chg="del mod">
          <ac:chgData name="Lã Ngọc Ánh" userId="S::20521065@ms.uit.edu.vn::d4b190b0-6d88-44fd-9dc8-74d5bfd01cdd" providerId="AD" clId="Web-{C6B64AA5-307D-D95C-E094-7B9BB2536919}" dt="2023-12-23T02:20:18.413" v="92"/>
          <ac:spMkLst>
            <pc:docMk/>
            <pc:sldMk cId="0" sldId="259"/>
            <ac:spMk id="264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22:23.215" v="160" actId="1076"/>
          <ac:spMkLst>
            <pc:docMk/>
            <pc:sldMk cId="0" sldId="259"/>
            <ac:spMk id="265" creationId="{00000000-0000-0000-0000-000000000000}"/>
          </ac:spMkLst>
        </pc:spChg>
        <pc:spChg chg="del mod">
          <ac:chgData name="Lã Ngọc Ánh" userId="S::20521065@ms.uit.edu.vn::d4b190b0-6d88-44fd-9dc8-74d5bfd01cdd" providerId="AD" clId="Web-{C6B64AA5-307D-D95C-E094-7B9BB2536919}" dt="2023-12-23T02:22:02.777" v="147"/>
          <ac:spMkLst>
            <pc:docMk/>
            <pc:sldMk cId="0" sldId="259"/>
            <ac:spMk id="266" creationId="{00000000-0000-0000-0000-000000000000}"/>
          </ac:spMkLst>
        </pc:spChg>
        <pc:spChg chg="del mod">
          <ac:chgData name="Lã Ngọc Ánh" userId="S::20521065@ms.uit.edu.vn::d4b190b0-6d88-44fd-9dc8-74d5bfd01cdd" providerId="AD" clId="Web-{C6B64AA5-307D-D95C-E094-7B9BB2536919}" dt="2023-12-23T02:22:02.714" v="146"/>
          <ac:spMkLst>
            <pc:docMk/>
            <pc:sldMk cId="0" sldId="259"/>
            <ac:spMk id="267" creationId="{00000000-0000-0000-0000-000000000000}"/>
          </ac:spMkLst>
        </pc:spChg>
        <pc:spChg chg="del mod">
          <ac:chgData name="Lã Ngọc Ánh" userId="S::20521065@ms.uit.edu.vn::d4b190b0-6d88-44fd-9dc8-74d5bfd01cdd" providerId="AD" clId="Web-{C6B64AA5-307D-D95C-E094-7B9BB2536919}" dt="2023-12-23T02:22:02.652" v="145"/>
          <ac:spMkLst>
            <pc:docMk/>
            <pc:sldMk cId="0" sldId="259"/>
            <ac:spMk id="268" creationId="{00000000-0000-0000-0000-000000000000}"/>
          </ac:spMkLst>
        </pc:spChg>
      </pc:sldChg>
      <pc:sldChg chg="modSp add del ord">
        <pc:chgData name="Lã Ngọc Ánh" userId="S::20521065@ms.uit.edu.vn::d4b190b0-6d88-44fd-9dc8-74d5bfd01cdd" providerId="AD" clId="Web-{C6B64AA5-307D-D95C-E094-7B9BB2536919}" dt="2023-12-23T03:10:33.715" v="820"/>
        <pc:sldMkLst>
          <pc:docMk/>
          <pc:sldMk cId="0" sldId="260"/>
        </pc:sldMkLst>
        <pc:spChg chg="mod">
          <ac:chgData name="Lã Ngọc Ánh" userId="S::20521065@ms.uit.edu.vn::d4b190b0-6d88-44fd-9dc8-74d5bfd01cdd" providerId="AD" clId="Web-{C6B64AA5-307D-D95C-E094-7B9BB2536919}" dt="2023-12-23T03:10:30.996" v="819" actId="14100"/>
          <ac:spMkLst>
            <pc:docMk/>
            <pc:sldMk cId="0" sldId="260"/>
            <ac:spMk id="275" creationId="{00000000-0000-0000-0000-000000000000}"/>
          </ac:spMkLst>
        </pc:spChg>
      </pc:sldChg>
      <pc:sldChg chg="addSp delSp modSp ord">
        <pc:chgData name="Lã Ngọc Ánh" userId="S::20521065@ms.uit.edu.vn::d4b190b0-6d88-44fd-9dc8-74d5bfd01cdd" providerId="AD" clId="Web-{C6B64AA5-307D-D95C-E094-7B9BB2536919}" dt="2023-12-23T03:12:19.422" v="821"/>
        <pc:sldMkLst>
          <pc:docMk/>
          <pc:sldMk cId="0" sldId="261"/>
        </pc:sldMkLst>
        <pc:spChg chg="add del mod">
          <ac:chgData name="Lã Ngọc Ánh" userId="S::20521065@ms.uit.edu.vn::d4b190b0-6d88-44fd-9dc8-74d5bfd01cdd" providerId="AD" clId="Web-{C6B64AA5-307D-D95C-E094-7B9BB2536919}" dt="2023-12-23T02:37:35.642" v="432"/>
          <ac:spMkLst>
            <pc:docMk/>
            <pc:sldMk cId="0" sldId="261"/>
            <ac:spMk id="3" creationId="{9753D359-F335-07BD-7B94-0B79D8899018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37:35.642" v="431"/>
          <ac:spMkLst>
            <pc:docMk/>
            <pc:sldMk cId="0" sldId="261"/>
            <ac:spMk id="5" creationId="{751C3EBF-7B2E-B50B-078B-4918799CD5B4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37:35.642" v="430"/>
          <ac:spMkLst>
            <pc:docMk/>
            <pc:sldMk cId="0" sldId="261"/>
            <ac:spMk id="7" creationId="{11363427-D5A5-E5FC-A065-B46EC4958805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37:35.642" v="429"/>
          <ac:spMkLst>
            <pc:docMk/>
            <pc:sldMk cId="0" sldId="261"/>
            <ac:spMk id="9" creationId="{17079FF3-2021-CA5D-FA54-B71366425719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37:35.642" v="428"/>
          <ac:spMkLst>
            <pc:docMk/>
            <pc:sldMk cId="0" sldId="261"/>
            <ac:spMk id="11" creationId="{23E36CCD-3B41-9031-8326-D5A5EFC34D74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37:35.642" v="427"/>
          <ac:spMkLst>
            <pc:docMk/>
            <pc:sldMk cId="0" sldId="261"/>
            <ac:spMk id="13" creationId="{81D6ECF6-FE88-7912-35CD-79087F495C54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37:28.251" v="425"/>
          <ac:spMkLst>
            <pc:docMk/>
            <pc:sldMk cId="0" sldId="261"/>
            <ac:spMk id="284" creationId="{00000000-0000-0000-0000-000000000000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37:28.173" v="424"/>
          <ac:spMkLst>
            <pc:docMk/>
            <pc:sldMk cId="0" sldId="261"/>
            <ac:spMk id="285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41:45.792" v="481" actId="1076"/>
          <ac:spMkLst>
            <pc:docMk/>
            <pc:sldMk cId="0" sldId="261"/>
            <ac:spMk id="286" creationId="{00000000-0000-0000-0000-000000000000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37:28.095" v="423"/>
          <ac:spMkLst>
            <pc:docMk/>
            <pc:sldMk cId="0" sldId="261"/>
            <ac:spMk id="287" creationId="{00000000-0000-0000-0000-000000000000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37:28.033" v="422"/>
          <ac:spMkLst>
            <pc:docMk/>
            <pc:sldMk cId="0" sldId="261"/>
            <ac:spMk id="288" creationId="{00000000-0000-0000-0000-000000000000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37:27.954" v="421"/>
          <ac:spMkLst>
            <pc:docMk/>
            <pc:sldMk cId="0" sldId="261"/>
            <ac:spMk id="289" creationId="{00000000-0000-0000-0000-000000000000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37:27.892" v="420"/>
          <ac:spMkLst>
            <pc:docMk/>
            <pc:sldMk cId="0" sldId="261"/>
            <ac:spMk id="290" creationId="{00000000-0000-0000-0000-000000000000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39:14.505" v="465"/>
          <ac:spMkLst>
            <pc:docMk/>
            <pc:sldMk cId="0" sldId="261"/>
            <ac:spMk id="292" creationId="{00000000-0000-0000-0000-000000000000}"/>
          </ac:spMkLst>
        </pc:spChg>
        <pc:picChg chg="add del mod">
          <ac:chgData name="Lã Ngọc Ánh" userId="S::20521065@ms.uit.edu.vn::d4b190b0-6d88-44fd-9dc8-74d5bfd01cdd" providerId="AD" clId="Web-{C6B64AA5-307D-D95C-E094-7B9BB2536919}" dt="2023-12-23T02:39:56.960" v="468"/>
          <ac:picMkLst>
            <pc:docMk/>
            <pc:sldMk cId="0" sldId="261"/>
            <ac:picMk id="14" creationId="{3094145F-5378-0954-1E90-9BE85B2C8EF7}"/>
          </ac:picMkLst>
        </pc:picChg>
        <pc:picChg chg="add mod ord">
          <ac:chgData name="Lã Ngọc Ánh" userId="S::20521065@ms.uit.edu.vn::d4b190b0-6d88-44fd-9dc8-74d5bfd01cdd" providerId="AD" clId="Web-{C6B64AA5-307D-D95C-E094-7B9BB2536919}" dt="2023-12-23T02:41:49.573" v="482" actId="14100"/>
          <ac:picMkLst>
            <pc:docMk/>
            <pc:sldMk cId="0" sldId="261"/>
            <ac:picMk id="15" creationId="{9C6D3A09-CE6F-D50A-8851-198A870289CD}"/>
          </ac:picMkLst>
        </pc:picChg>
        <pc:picChg chg="del">
          <ac:chgData name="Lã Ngọc Ánh" userId="S::20521065@ms.uit.edu.vn::d4b190b0-6d88-44fd-9dc8-74d5bfd01cdd" providerId="AD" clId="Web-{C6B64AA5-307D-D95C-E094-7B9BB2536919}" dt="2023-12-23T02:35:28.294" v="419"/>
          <ac:picMkLst>
            <pc:docMk/>
            <pc:sldMk cId="0" sldId="261"/>
            <ac:picMk id="293" creationId="{00000000-0000-0000-0000-000000000000}"/>
          </ac:picMkLst>
        </pc:picChg>
        <pc:cxnChg chg="del mod">
          <ac:chgData name="Lã Ngọc Ánh" userId="S::20521065@ms.uit.edu.vn::d4b190b0-6d88-44fd-9dc8-74d5bfd01cdd" providerId="AD" clId="Web-{C6B64AA5-307D-D95C-E094-7B9BB2536919}" dt="2023-12-23T02:39:06.989" v="463"/>
          <ac:cxnSpMkLst>
            <pc:docMk/>
            <pc:sldMk cId="0" sldId="261"/>
            <ac:cxnSpMk id="291" creationId="{00000000-0000-0000-0000-000000000000}"/>
          </ac:cxnSpMkLst>
        </pc:cxnChg>
      </pc:sldChg>
      <pc:sldChg chg="addSp delSp modSp">
        <pc:chgData name="Lã Ngọc Ánh" userId="S::20521065@ms.uit.edu.vn::d4b190b0-6d88-44fd-9dc8-74d5bfd01cdd" providerId="AD" clId="Web-{C6B64AA5-307D-D95C-E094-7B9BB2536919}" dt="2023-12-23T03:20:32.549" v="929" actId="1076"/>
        <pc:sldMkLst>
          <pc:docMk/>
          <pc:sldMk cId="0" sldId="262"/>
        </pc:sldMkLst>
        <pc:spChg chg="add del mod">
          <ac:chgData name="Lã Ngọc Ánh" userId="S::20521065@ms.uit.edu.vn::d4b190b0-6d88-44fd-9dc8-74d5bfd01cdd" providerId="AD" clId="Web-{C6B64AA5-307D-D95C-E094-7B9BB2536919}" dt="2023-12-23T03:15:51.148" v="845"/>
          <ac:spMkLst>
            <pc:docMk/>
            <pc:sldMk cId="0" sldId="262"/>
            <ac:spMk id="3" creationId="{1577305B-FAE0-4B05-6C59-3FFE0FE2DD24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3:16:10.821" v="851"/>
          <ac:spMkLst>
            <pc:docMk/>
            <pc:sldMk cId="0" sldId="262"/>
            <ac:spMk id="6" creationId="{68E4CC52-90E9-8DED-5623-AD1B4989F4EA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3:17:11.464" v="863"/>
          <ac:spMkLst>
            <pc:docMk/>
            <pc:sldMk cId="0" sldId="262"/>
            <ac:spMk id="8" creationId="{6B2BAAF0-4518-75F1-281A-DF8724151E91}"/>
          </ac:spMkLst>
        </pc:spChg>
        <pc:spChg chg="add mod">
          <ac:chgData name="Lã Ngọc Ánh" userId="S::20521065@ms.uit.edu.vn::d4b190b0-6d88-44fd-9dc8-74d5bfd01cdd" providerId="AD" clId="Web-{C6B64AA5-307D-D95C-E094-7B9BB2536919}" dt="2023-12-23T03:20:32.549" v="929" actId="1076"/>
          <ac:spMkLst>
            <pc:docMk/>
            <pc:sldMk cId="0" sldId="262"/>
            <ac:spMk id="9" creationId="{DE0FBD61-222E-5881-0D41-64B3CF370ED5}"/>
          </ac:spMkLst>
        </pc:spChg>
        <pc:spChg chg="del mod">
          <ac:chgData name="Lã Ngọc Ánh" userId="S::20521065@ms.uit.edu.vn::d4b190b0-6d88-44fd-9dc8-74d5bfd01cdd" providerId="AD" clId="Web-{C6B64AA5-307D-D95C-E094-7B9BB2536919}" dt="2023-12-23T03:16:07.680" v="850"/>
          <ac:spMkLst>
            <pc:docMk/>
            <pc:sldMk cId="0" sldId="262"/>
            <ac:spMk id="298" creationId="{00000000-0000-0000-0000-000000000000}"/>
          </ac:spMkLst>
        </pc:spChg>
        <pc:spChg chg="del">
          <ac:chgData name="Lã Ngọc Ánh" userId="S::20521065@ms.uit.edu.vn::d4b190b0-6d88-44fd-9dc8-74d5bfd01cdd" providerId="AD" clId="Web-{C6B64AA5-307D-D95C-E094-7B9BB2536919}" dt="2023-12-23T03:15:48.930" v="844"/>
          <ac:spMkLst>
            <pc:docMk/>
            <pc:sldMk cId="0" sldId="262"/>
            <ac:spMk id="299" creationId="{00000000-0000-0000-0000-000000000000}"/>
          </ac:spMkLst>
        </pc:spChg>
        <pc:spChg chg="del mod">
          <ac:chgData name="Lã Ngọc Ánh" userId="S::20521065@ms.uit.edu.vn::d4b190b0-6d88-44fd-9dc8-74d5bfd01cdd" providerId="AD" clId="Web-{C6B64AA5-307D-D95C-E094-7B9BB2536919}" dt="2023-12-23T03:16:20.446" v="855"/>
          <ac:spMkLst>
            <pc:docMk/>
            <pc:sldMk cId="0" sldId="262"/>
            <ac:spMk id="301" creationId="{00000000-0000-0000-0000-000000000000}"/>
          </ac:spMkLst>
        </pc:spChg>
        <pc:picChg chg="add del mod">
          <ac:chgData name="Lã Ngọc Ánh" userId="S::20521065@ms.uit.edu.vn::d4b190b0-6d88-44fd-9dc8-74d5bfd01cdd" providerId="AD" clId="Web-{C6B64AA5-307D-D95C-E094-7B9BB2536919}" dt="2023-12-23T03:20:07.861" v="924"/>
          <ac:picMkLst>
            <pc:docMk/>
            <pc:sldMk cId="0" sldId="262"/>
            <ac:picMk id="4" creationId="{D2FB8254-FD92-8B11-1FE6-3B44B199ACC5}"/>
          </ac:picMkLst>
        </pc:picChg>
        <pc:picChg chg="add mod">
          <ac:chgData name="Lã Ngọc Ánh" userId="S::20521065@ms.uit.edu.vn::d4b190b0-6d88-44fd-9dc8-74d5bfd01cdd" providerId="AD" clId="Web-{C6B64AA5-307D-D95C-E094-7B9BB2536919}" dt="2023-12-23T03:20:27.080" v="928" actId="14100"/>
          <ac:picMkLst>
            <pc:docMk/>
            <pc:sldMk cId="0" sldId="262"/>
            <ac:picMk id="10" creationId="{81AE764E-D92E-80F6-3005-831DD387C7C6}"/>
          </ac:picMkLst>
        </pc:picChg>
        <pc:cxnChg chg="mod">
          <ac:chgData name="Lã Ngọc Ánh" userId="S::20521065@ms.uit.edu.vn::d4b190b0-6d88-44fd-9dc8-74d5bfd01cdd" providerId="AD" clId="Web-{C6B64AA5-307D-D95C-E094-7B9BB2536919}" dt="2023-12-23T03:16:20.446" v="855"/>
          <ac:cxnSpMkLst>
            <pc:docMk/>
            <pc:sldMk cId="0" sldId="262"/>
            <ac:cxnSpMk id="300" creationId="{00000000-0000-0000-0000-000000000000}"/>
          </ac:cxnSpMkLst>
        </pc:cxnChg>
      </pc:sldChg>
      <pc:sldChg chg="addSp modSp ord">
        <pc:chgData name="Lã Ngọc Ánh" userId="S::20521065@ms.uit.edu.vn::d4b190b0-6d88-44fd-9dc8-74d5bfd01cdd" providerId="AD" clId="Web-{C6B64AA5-307D-D95C-E094-7B9BB2536919}" dt="2023-12-23T03:09:39.229" v="802" actId="1076"/>
        <pc:sldMkLst>
          <pc:docMk/>
          <pc:sldMk cId="0" sldId="265"/>
        </pc:sldMkLst>
        <pc:spChg chg="add mod">
          <ac:chgData name="Lã Ngọc Ánh" userId="S::20521065@ms.uit.edu.vn::d4b190b0-6d88-44fd-9dc8-74d5bfd01cdd" providerId="AD" clId="Web-{C6B64AA5-307D-D95C-E094-7B9BB2536919}" dt="2023-12-23T03:09:07.165" v="767" actId="20577"/>
          <ac:spMkLst>
            <pc:docMk/>
            <pc:sldMk cId="0" sldId="265"/>
            <ac:spMk id="3" creationId="{98885583-72CC-FDF3-D1BD-34E5026E3C1B}"/>
          </ac:spMkLst>
        </pc:spChg>
        <pc:spChg chg="add mod">
          <ac:chgData name="Lã Ngọc Ánh" userId="S::20521065@ms.uit.edu.vn::d4b190b0-6d88-44fd-9dc8-74d5bfd01cdd" providerId="AD" clId="Web-{C6B64AA5-307D-D95C-E094-7B9BB2536919}" dt="2023-12-23T03:09:32.181" v="801" actId="1076"/>
          <ac:spMkLst>
            <pc:docMk/>
            <pc:sldMk cId="0" sldId="265"/>
            <ac:spMk id="5" creationId="{8481B217-5477-5ABC-C626-D7CFD5545DA3}"/>
          </ac:spMkLst>
        </pc:spChg>
        <pc:spChg chg="add mod">
          <ac:chgData name="Lã Ngọc Ánh" userId="S::20521065@ms.uit.edu.vn::d4b190b0-6d88-44fd-9dc8-74d5bfd01cdd" providerId="AD" clId="Web-{C6B64AA5-307D-D95C-E094-7B9BB2536919}" dt="2023-12-23T02:54:34.242" v="570" actId="20577"/>
          <ac:spMkLst>
            <pc:docMk/>
            <pc:sldMk cId="0" sldId="265"/>
            <ac:spMk id="6" creationId="{D1746B89-082C-8B72-5671-E859673F45B5}"/>
          </ac:spMkLst>
        </pc:spChg>
        <pc:spChg chg="mod">
          <ac:chgData name="Lã Ngọc Ánh" userId="S::20521065@ms.uit.edu.vn::d4b190b0-6d88-44fd-9dc8-74d5bfd01cdd" providerId="AD" clId="Web-{C6B64AA5-307D-D95C-E094-7B9BB2536919}" dt="2023-12-23T03:09:39.229" v="802" actId="1076"/>
          <ac:spMkLst>
            <pc:docMk/>
            <pc:sldMk cId="0" sldId="265"/>
            <ac:spMk id="333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3:08:36.258" v="727" actId="1076"/>
          <ac:spMkLst>
            <pc:docMk/>
            <pc:sldMk cId="0" sldId="265"/>
            <ac:spMk id="334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54:49.696" v="586" actId="20577"/>
          <ac:spMkLst>
            <pc:docMk/>
            <pc:sldMk cId="0" sldId="265"/>
            <ac:spMk id="335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55:15.869" v="621" actId="14100"/>
          <ac:spMkLst>
            <pc:docMk/>
            <pc:sldMk cId="0" sldId="265"/>
            <ac:spMk id="336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55:38.463" v="653" actId="14100"/>
          <ac:spMkLst>
            <pc:docMk/>
            <pc:sldMk cId="0" sldId="265"/>
            <ac:spMk id="337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59:33.160" v="664" actId="20577"/>
          <ac:spMkLst>
            <pc:docMk/>
            <pc:sldMk cId="0" sldId="265"/>
            <ac:spMk id="338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3:05:30.282" v="678" actId="20577"/>
          <ac:spMkLst>
            <pc:docMk/>
            <pc:sldMk cId="0" sldId="265"/>
            <ac:spMk id="339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3:08:14.116" v="693" actId="20577"/>
          <ac:spMkLst>
            <pc:docMk/>
            <pc:sldMk cId="0" sldId="265"/>
            <ac:spMk id="340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3:08:58.274" v="752" actId="1076"/>
          <ac:spMkLst>
            <pc:docMk/>
            <pc:sldMk cId="0" sldId="265"/>
            <ac:spMk id="341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54:15.414" v="559" actId="1076"/>
          <ac:spMkLst>
            <pc:docMk/>
            <pc:sldMk cId="0" sldId="265"/>
            <ac:spMk id="342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54:15.429" v="560" actId="1076"/>
          <ac:spMkLst>
            <pc:docMk/>
            <pc:sldMk cId="0" sldId="265"/>
            <ac:spMk id="343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54:15.445" v="561" actId="1076"/>
          <ac:spMkLst>
            <pc:docMk/>
            <pc:sldMk cId="0" sldId="265"/>
            <ac:spMk id="344" creationId="{00000000-0000-0000-0000-000000000000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54:15.460" v="562" actId="1076"/>
          <ac:spMkLst>
            <pc:docMk/>
            <pc:sldMk cId="0" sldId="265"/>
            <ac:spMk id="345" creationId="{00000000-0000-0000-0000-000000000000}"/>
          </ac:spMkLst>
        </pc:spChg>
      </pc:sldChg>
      <pc:sldChg chg="del">
        <pc:chgData name="Lã Ngọc Ánh" userId="S::20521065@ms.uit.edu.vn::d4b190b0-6d88-44fd-9dc8-74d5bfd01cdd" providerId="AD" clId="Web-{C6B64AA5-307D-D95C-E094-7B9BB2536919}" dt="2023-12-23T03:14:58.475" v="842"/>
        <pc:sldMkLst>
          <pc:docMk/>
          <pc:sldMk cId="0" sldId="286"/>
        </pc:sldMkLst>
      </pc:sldChg>
      <pc:sldChg chg="del">
        <pc:chgData name="Lã Ngọc Ánh" userId="S::20521065@ms.uit.edu.vn::d4b190b0-6d88-44fd-9dc8-74d5bfd01cdd" providerId="AD" clId="Web-{C6B64AA5-307D-D95C-E094-7B9BB2536919}" dt="2023-12-23T03:14:57.271" v="841"/>
        <pc:sldMkLst>
          <pc:docMk/>
          <pc:sldMk cId="0" sldId="287"/>
        </pc:sldMkLst>
      </pc:sldChg>
      <pc:sldChg chg="del">
        <pc:chgData name="Lã Ngọc Ánh" userId="S::20521065@ms.uit.edu.vn::d4b190b0-6d88-44fd-9dc8-74d5bfd01cdd" providerId="AD" clId="Web-{C6B64AA5-307D-D95C-E094-7B9BB2536919}" dt="2023-12-23T03:14:54.990" v="840"/>
        <pc:sldMkLst>
          <pc:docMk/>
          <pc:sldMk cId="0" sldId="288"/>
        </pc:sldMkLst>
      </pc:sldChg>
      <pc:sldChg chg="del">
        <pc:chgData name="Lã Ngọc Ánh" userId="S::20521065@ms.uit.edu.vn::d4b190b0-6d88-44fd-9dc8-74d5bfd01cdd" providerId="AD" clId="Web-{C6B64AA5-307D-D95C-E094-7B9BB2536919}" dt="2023-12-23T03:14:54.490" v="839"/>
        <pc:sldMkLst>
          <pc:docMk/>
          <pc:sldMk cId="0" sldId="289"/>
        </pc:sldMkLst>
      </pc:sldChg>
      <pc:sldChg chg="del">
        <pc:chgData name="Lã Ngọc Ánh" userId="S::20521065@ms.uit.edu.vn::d4b190b0-6d88-44fd-9dc8-74d5bfd01cdd" providerId="AD" clId="Web-{C6B64AA5-307D-D95C-E094-7B9BB2536919}" dt="2023-12-23T03:14:54.099" v="838"/>
        <pc:sldMkLst>
          <pc:docMk/>
          <pc:sldMk cId="0" sldId="290"/>
        </pc:sldMkLst>
      </pc:sldChg>
      <pc:sldChg chg="del">
        <pc:chgData name="Lã Ngọc Ánh" userId="S::20521065@ms.uit.edu.vn::d4b190b0-6d88-44fd-9dc8-74d5bfd01cdd" providerId="AD" clId="Web-{C6B64AA5-307D-D95C-E094-7B9BB2536919}" dt="2023-12-23T03:14:53.568" v="837"/>
        <pc:sldMkLst>
          <pc:docMk/>
          <pc:sldMk cId="0" sldId="291"/>
        </pc:sldMkLst>
      </pc:sldChg>
      <pc:sldChg chg="del">
        <pc:chgData name="Lã Ngọc Ánh" userId="S::20521065@ms.uit.edu.vn::d4b190b0-6d88-44fd-9dc8-74d5bfd01cdd" providerId="AD" clId="Web-{C6B64AA5-307D-D95C-E094-7B9BB2536919}" dt="2023-12-23T03:14:51.599" v="836"/>
        <pc:sldMkLst>
          <pc:docMk/>
          <pc:sldMk cId="0" sldId="292"/>
        </pc:sldMkLst>
      </pc:sldChg>
      <pc:sldChg chg="del">
        <pc:chgData name="Lã Ngọc Ánh" userId="S::20521065@ms.uit.edu.vn::d4b190b0-6d88-44fd-9dc8-74d5bfd01cdd" providerId="AD" clId="Web-{C6B64AA5-307D-D95C-E094-7B9BB2536919}" dt="2023-12-23T03:14:51.537" v="835"/>
        <pc:sldMkLst>
          <pc:docMk/>
          <pc:sldMk cId="0" sldId="293"/>
        </pc:sldMkLst>
      </pc:sldChg>
      <pc:sldChg chg="del">
        <pc:chgData name="Lã Ngọc Ánh" userId="S::20521065@ms.uit.edu.vn::d4b190b0-6d88-44fd-9dc8-74d5bfd01cdd" providerId="AD" clId="Web-{C6B64AA5-307D-D95C-E094-7B9BB2536919}" dt="2023-12-23T03:14:51.287" v="834"/>
        <pc:sldMkLst>
          <pc:docMk/>
          <pc:sldMk cId="0" sldId="294"/>
        </pc:sldMkLst>
      </pc:sldChg>
      <pc:sldChg chg="del">
        <pc:chgData name="Lã Ngọc Ánh" userId="S::20521065@ms.uit.edu.vn::d4b190b0-6d88-44fd-9dc8-74d5bfd01cdd" providerId="AD" clId="Web-{C6B64AA5-307D-D95C-E094-7B9BB2536919}" dt="2023-12-23T03:14:51.193" v="833"/>
        <pc:sldMkLst>
          <pc:docMk/>
          <pc:sldMk cId="0" sldId="295"/>
        </pc:sldMkLst>
      </pc:sldChg>
      <pc:sldChg chg="del">
        <pc:chgData name="Lã Ngọc Ánh" userId="S::20521065@ms.uit.edu.vn::d4b190b0-6d88-44fd-9dc8-74d5bfd01cdd" providerId="AD" clId="Web-{C6B64AA5-307D-D95C-E094-7B9BB2536919}" dt="2023-12-23T03:14:50.709" v="832"/>
        <pc:sldMkLst>
          <pc:docMk/>
          <pc:sldMk cId="0" sldId="296"/>
        </pc:sldMkLst>
      </pc:sldChg>
      <pc:sldChg chg="del">
        <pc:chgData name="Lã Ngọc Ánh" userId="S::20521065@ms.uit.edu.vn::d4b190b0-6d88-44fd-9dc8-74d5bfd01cdd" providerId="AD" clId="Web-{C6B64AA5-307D-D95C-E094-7B9BB2536919}" dt="2023-12-23T03:14:49.240" v="831"/>
        <pc:sldMkLst>
          <pc:docMk/>
          <pc:sldMk cId="0" sldId="297"/>
        </pc:sldMkLst>
      </pc:sldChg>
      <pc:sldChg chg="del">
        <pc:chgData name="Lã Ngọc Ánh" userId="S::20521065@ms.uit.edu.vn::d4b190b0-6d88-44fd-9dc8-74d5bfd01cdd" providerId="AD" clId="Web-{C6B64AA5-307D-D95C-E094-7B9BB2536919}" dt="2023-12-23T03:14:45.974" v="830"/>
        <pc:sldMkLst>
          <pc:docMk/>
          <pc:sldMk cId="0" sldId="298"/>
        </pc:sldMkLst>
      </pc:sldChg>
      <pc:sldChg chg="del">
        <pc:chgData name="Lã Ngọc Ánh" userId="S::20521065@ms.uit.edu.vn::d4b190b0-6d88-44fd-9dc8-74d5bfd01cdd" providerId="AD" clId="Web-{C6B64AA5-307D-D95C-E094-7B9BB2536919}" dt="2023-12-23T03:14:45.443" v="829"/>
        <pc:sldMkLst>
          <pc:docMk/>
          <pc:sldMk cId="0" sldId="299"/>
        </pc:sldMkLst>
      </pc:sldChg>
      <pc:sldChg chg="del">
        <pc:chgData name="Lã Ngọc Ánh" userId="S::20521065@ms.uit.edu.vn::d4b190b0-6d88-44fd-9dc8-74d5bfd01cdd" providerId="AD" clId="Web-{C6B64AA5-307D-D95C-E094-7B9BB2536919}" dt="2023-12-23T03:14:44.177" v="828"/>
        <pc:sldMkLst>
          <pc:docMk/>
          <pc:sldMk cId="0" sldId="300"/>
        </pc:sldMkLst>
      </pc:sldChg>
      <pc:sldChg chg="del">
        <pc:chgData name="Lã Ngọc Ánh" userId="S::20521065@ms.uit.edu.vn::d4b190b0-6d88-44fd-9dc8-74d5bfd01cdd" providerId="AD" clId="Web-{C6B64AA5-307D-D95C-E094-7B9BB2536919}" dt="2023-12-23T03:14:43.912" v="827"/>
        <pc:sldMkLst>
          <pc:docMk/>
          <pc:sldMk cId="0" sldId="301"/>
        </pc:sldMkLst>
      </pc:sldChg>
      <pc:sldChg chg="del">
        <pc:chgData name="Lã Ngọc Ánh" userId="S::20521065@ms.uit.edu.vn::d4b190b0-6d88-44fd-9dc8-74d5bfd01cdd" providerId="AD" clId="Web-{C6B64AA5-307D-D95C-E094-7B9BB2536919}" dt="2023-12-23T03:14:43.865" v="826"/>
        <pc:sldMkLst>
          <pc:docMk/>
          <pc:sldMk cId="0" sldId="302"/>
        </pc:sldMkLst>
      </pc:sldChg>
      <pc:sldChg chg="del">
        <pc:chgData name="Lã Ngọc Ánh" userId="S::20521065@ms.uit.edu.vn::d4b190b0-6d88-44fd-9dc8-74d5bfd01cdd" providerId="AD" clId="Web-{C6B64AA5-307D-D95C-E094-7B9BB2536919}" dt="2023-12-23T03:14:42.443" v="825"/>
        <pc:sldMkLst>
          <pc:docMk/>
          <pc:sldMk cId="0" sldId="303"/>
        </pc:sldMkLst>
      </pc:sldChg>
      <pc:sldChg chg="del">
        <pc:chgData name="Lã Ngọc Ánh" userId="S::20521065@ms.uit.edu.vn::d4b190b0-6d88-44fd-9dc8-74d5bfd01cdd" providerId="AD" clId="Web-{C6B64AA5-307D-D95C-E094-7B9BB2536919}" dt="2023-12-23T03:14:37.771" v="824"/>
        <pc:sldMkLst>
          <pc:docMk/>
          <pc:sldMk cId="0" sldId="304"/>
        </pc:sldMkLst>
      </pc:sldChg>
      <pc:sldChg chg="del">
        <pc:chgData name="Lã Ngọc Ánh" userId="S::20521065@ms.uit.edu.vn::d4b190b0-6d88-44fd-9dc8-74d5bfd01cdd" providerId="AD" clId="Web-{C6B64AA5-307D-D95C-E094-7B9BB2536919}" dt="2023-12-23T03:14:36.802" v="823"/>
        <pc:sldMkLst>
          <pc:docMk/>
          <pc:sldMk cId="0" sldId="305"/>
        </pc:sldMkLst>
      </pc:sldChg>
      <pc:sldChg chg="addSp delSp modSp add ord replId">
        <pc:chgData name="Lã Ngọc Ánh" userId="S::20521065@ms.uit.edu.vn::d4b190b0-6d88-44fd-9dc8-74d5bfd01cdd" providerId="AD" clId="Web-{C6B64AA5-307D-D95C-E094-7B9BB2536919}" dt="2023-12-23T02:21:42.635" v="133" actId="20577"/>
        <pc:sldMkLst>
          <pc:docMk/>
          <pc:sldMk cId="1564990621" sldId="306"/>
        </pc:sldMkLst>
        <pc:spChg chg="del">
          <ac:chgData name="Lã Ngọc Ánh" userId="S::20521065@ms.uit.edu.vn::d4b190b0-6d88-44fd-9dc8-74d5bfd01cdd" providerId="AD" clId="Web-{C6B64AA5-307D-D95C-E094-7B9BB2536919}" dt="2023-12-23T02:20:43.571" v="101"/>
          <ac:spMkLst>
            <pc:docMk/>
            <pc:sldMk cId="1564990621" sldId="306"/>
            <ac:spMk id="3" creationId="{58BB33A9-6C75-37F2-691E-1F52473201C7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0:55.790" v="119"/>
          <ac:spMkLst>
            <pc:docMk/>
            <pc:sldMk cId="1564990621" sldId="306"/>
            <ac:spMk id="4" creationId="{96891985-92A0-492B-20E3-70DB91648572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20:43.571" v="100"/>
          <ac:spMkLst>
            <pc:docMk/>
            <pc:sldMk cId="1564990621" sldId="306"/>
            <ac:spMk id="5" creationId="{3B6BA085-FD68-99CB-BEB1-54E6BDE47A9E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20:43.571" v="99"/>
          <ac:spMkLst>
            <pc:docMk/>
            <pc:sldMk cId="1564990621" sldId="306"/>
            <ac:spMk id="7" creationId="{3F4D195A-15DD-ED0E-0C5E-A130F03DA1D8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0:55.790" v="118"/>
          <ac:spMkLst>
            <pc:docMk/>
            <pc:sldMk cId="1564990621" sldId="306"/>
            <ac:spMk id="8" creationId="{B7635870-D5B4-3909-FCEF-58D7BE560975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20:43.571" v="98"/>
          <ac:spMkLst>
            <pc:docMk/>
            <pc:sldMk cId="1564990621" sldId="306"/>
            <ac:spMk id="9" creationId="{90798639-6699-AD75-B601-0196174374CE}"/>
          </ac:spMkLst>
        </pc:spChg>
        <pc:spChg chg="del mod">
          <ac:chgData name="Lã Ngọc Ánh" userId="S::20521065@ms.uit.edu.vn::d4b190b0-6d88-44fd-9dc8-74d5bfd01cdd" providerId="AD" clId="Web-{C6B64AA5-307D-D95C-E094-7B9BB2536919}" dt="2023-12-23T02:20:52.977" v="113"/>
          <ac:spMkLst>
            <pc:docMk/>
            <pc:sldMk cId="1564990621" sldId="306"/>
            <ac:spMk id="11" creationId="{36F67CF2-4112-0C6F-48C0-D9EC87030A0A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0:55.790" v="117"/>
          <ac:spMkLst>
            <pc:docMk/>
            <pc:sldMk cId="1564990621" sldId="306"/>
            <ac:spMk id="12" creationId="{B7B7AAD2-4EA7-F4BA-C9EE-0D68711C0BFE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20:43.571" v="97"/>
          <ac:spMkLst>
            <pc:docMk/>
            <pc:sldMk cId="1564990621" sldId="306"/>
            <ac:spMk id="13" creationId="{20501314-04B2-42ED-B6CE-574DB1DFF1AD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0:55.790" v="116"/>
          <ac:spMkLst>
            <pc:docMk/>
            <pc:sldMk cId="1564990621" sldId="306"/>
            <ac:spMk id="15" creationId="{3FE58818-F215-0712-0010-7D2A251E9B2D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0:55.790" v="115"/>
          <ac:spMkLst>
            <pc:docMk/>
            <pc:sldMk cId="1564990621" sldId="306"/>
            <ac:spMk id="17" creationId="{13E4B650-D479-74D8-04DF-5D8286CC9EBB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0:48.836" v="109"/>
          <ac:spMkLst>
            <pc:docMk/>
            <pc:sldMk cId="1564990621" sldId="306"/>
            <ac:spMk id="19" creationId="{0E4FFC6D-12AC-9340-54A5-D1859B3033EF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0:50.477" v="110"/>
          <ac:spMkLst>
            <pc:docMk/>
            <pc:sldMk cId="1564990621" sldId="306"/>
            <ac:spMk id="21" creationId="{CBE10583-19E4-9C7F-FA2A-AE57EF2B2A04}"/>
          </ac:spMkLst>
        </pc:spChg>
        <pc:spChg chg="add del mod">
          <ac:chgData name="Lã Ngọc Ánh" userId="S::20521065@ms.uit.edu.vn::d4b190b0-6d88-44fd-9dc8-74d5bfd01cdd" providerId="AD" clId="Web-{C6B64AA5-307D-D95C-E094-7B9BB2536919}" dt="2023-12-23T02:20:58.134" v="120"/>
          <ac:spMkLst>
            <pc:docMk/>
            <pc:sldMk cId="1564990621" sldId="306"/>
            <ac:spMk id="23" creationId="{916F8B7B-747F-3160-34F0-3577AC1FB08D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21:07.681" v="122" actId="14100"/>
          <ac:spMkLst>
            <pc:docMk/>
            <pc:sldMk cId="1564990621" sldId="306"/>
            <ac:spMk id="256" creationId="{9F2710C9-5790-028D-1268-FE5B77504AAC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21:42.635" v="133" actId="20577"/>
          <ac:spMkLst>
            <pc:docMk/>
            <pc:sldMk cId="1564990621" sldId="306"/>
            <ac:spMk id="257" creationId="{00AA5745-C7BD-EECD-778B-01E0D5DE3CBF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21:10.884" v="123" actId="1076"/>
          <ac:spMkLst>
            <pc:docMk/>
            <pc:sldMk cId="1564990621" sldId="306"/>
            <ac:spMk id="259" creationId="{F0030A8B-BA8B-A276-AC56-D7194CF5443A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20:43.930" v="106"/>
          <ac:spMkLst>
            <pc:docMk/>
            <pc:sldMk cId="1564990621" sldId="306"/>
            <ac:spMk id="260" creationId="{AAE83A99-8BC9-DA9A-B568-C102DA4E42C4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20:43.852" v="105"/>
          <ac:spMkLst>
            <pc:docMk/>
            <pc:sldMk cId="1564990621" sldId="306"/>
            <ac:spMk id="261" creationId="{BC71DD6C-C0EC-F814-BF8A-367975568897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20:43.774" v="104"/>
          <ac:spMkLst>
            <pc:docMk/>
            <pc:sldMk cId="1564990621" sldId="306"/>
            <ac:spMk id="262" creationId="{0FFC85E6-7EAF-6002-5FBD-604A9720BC8C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20:47.149" v="108"/>
          <ac:spMkLst>
            <pc:docMk/>
            <pc:sldMk cId="1564990621" sldId="306"/>
            <ac:spMk id="263" creationId="{40A486B1-7528-62FB-D49B-0B7E2F91A517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20:46.383" v="107"/>
          <ac:spMkLst>
            <pc:docMk/>
            <pc:sldMk cId="1564990621" sldId="306"/>
            <ac:spMk id="265" creationId="{C6BFED9D-6FB2-BBCC-B790-6FFA625744A2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20:43.711" v="103"/>
          <ac:spMkLst>
            <pc:docMk/>
            <pc:sldMk cId="1564990621" sldId="306"/>
            <ac:spMk id="266" creationId="{0449D4F8-ADF0-A7A6-FD84-934DF7F7DAEB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20:55.040" v="114"/>
          <ac:spMkLst>
            <pc:docMk/>
            <pc:sldMk cId="1564990621" sldId="306"/>
            <ac:spMk id="267" creationId="{5A1E2C40-750C-7912-FFCF-74EABB9F0ABB}"/>
          </ac:spMkLst>
        </pc:spChg>
        <pc:spChg chg="del">
          <ac:chgData name="Lã Ngọc Ánh" userId="S::20521065@ms.uit.edu.vn::d4b190b0-6d88-44fd-9dc8-74d5bfd01cdd" providerId="AD" clId="Web-{C6B64AA5-307D-D95C-E094-7B9BB2536919}" dt="2023-12-23T02:20:43.633" v="102"/>
          <ac:spMkLst>
            <pc:docMk/>
            <pc:sldMk cId="1564990621" sldId="306"/>
            <ac:spMk id="268" creationId="{C4CA47CF-EEB1-1E2A-7167-119821363D23}"/>
          </ac:spMkLst>
        </pc:spChg>
      </pc:sldChg>
      <pc:sldChg chg="modSp add replId">
        <pc:chgData name="Lã Ngọc Ánh" userId="S::20521065@ms.uit.edu.vn::d4b190b0-6d88-44fd-9dc8-74d5bfd01cdd" providerId="AD" clId="Web-{C6B64AA5-307D-D95C-E094-7B9BB2536919}" dt="2023-12-23T02:26:53.459" v="263" actId="20577"/>
        <pc:sldMkLst>
          <pc:docMk/>
          <pc:sldMk cId="313384491" sldId="307"/>
        </pc:sldMkLst>
        <pc:spChg chg="mod">
          <ac:chgData name="Lã Ngọc Ánh" userId="S::20521065@ms.uit.edu.vn::d4b190b0-6d88-44fd-9dc8-74d5bfd01cdd" providerId="AD" clId="Web-{C6B64AA5-307D-D95C-E094-7B9BB2536919}" dt="2023-12-23T02:26:53.459" v="263" actId="20577"/>
          <ac:spMkLst>
            <pc:docMk/>
            <pc:sldMk cId="313384491" sldId="307"/>
            <ac:spMk id="34" creationId="{4DDAF29E-5FC3-F4FC-70A2-AA3973A5BDE4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25:46.613" v="222" actId="1076"/>
          <ac:spMkLst>
            <pc:docMk/>
            <pc:sldMk cId="313384491" sldId="307"/>
            <ac:spMk id="263" creationId="{4A316C5B-9353-6B31-5132-34CE8AF90F6F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25:49.222" v="224" actId="20577"/>
          <ac:spMkLst>
            <pc:docMk/>
            <pc:sldMk cId="313384491" sldId="307"/>
            <ac:spMk id="265" creationId="{FD3EB212-FEDF-C824-8B52-25EE2ED24678}"/>
          </ac:spMkLst>
        </pc:spChg>
      </pc:sldChg>
      <pc:sldChg chg="modSp add replId">
        <pc:chgData name="Lã Ngọc Ánh" userId="S::20521065@ms.uit.edu.vn::d4b190b0-6d88-44fd-9dc8-74d5bfd01cdd" providerId="AD" clId="Web-{C6B64AA5-307D-D95C-E094-7B9BB2536919}" dt="2023-12-23T02:29:06.605" v="325" actId="20577"/>
        <pc:sldMkLst>
          <pc:docMk/>
          <pc:sldMk cId="4175284050" sldId="308"/>
        </pc:sldMkLst>
        <pc:spChg chg="mod">
          <ac:chgData name="Lã Ngọc Ánh" userId="S::20521065@ms.uit.edu.vn::d4b190b0-6d88-44fd-9dc8-74d5bfd01cdd" providerId="AD" clId="Web-{C6B64AA5-307D-D95C-E094-7B9BB2536919}" dt="2023-12-23T02:29:06.605" v="325" actId="20577"/>
          <ac:spMkLst>
            <pc:docMk/>
            <pc:sldMk cId="4175284050" sldId="308"/>
            <ac:spMk id="34" creationId="{1BD34A7E-39F4-3653-53A4-FF37E9E3E027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27:11.444" v="273" actId="20577"/>
          <ac:spMkLst>
            <pc:docMk/>
            <pc:sldMk cId="4175284050" sldId="308"/>
            <ac:spMk id="263" creationId="{2890C8A2-0828-CE77-8C4A-1DB1A1288917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27:14.772" v="275" actId="20577"/>
          <ac:spMkLst>
            <pc:docMk/>
            <pc:sldMk cId="4175284050" sldId="308"/>
            <ac:spMk id="265" creationId="{E4E8723E-00B2-140B-5A65-366EA219C6DA}"/>
          </ac:spMkLst>
        </pc:spChg>
      </pc:sldChg>
      <pc:sldChg chg="modSp add replId">
        <pc:chgData name="Lã Ngọc Ánh" userId="S::20521065@ms.uit.edu.vn::d4b190b0-6d88-44fd-9dc8-74d5bfd01cdd" providerId="AD" clId="Web-{C6B64AA5-307D-D95C-E094-7B9BB2536919}" dt="2023-12-23T02:30:28.624" v="412" actId="20577"/>
        <pc:sldMkLst>
          <pc:docMk/>
          <pc:sldMk cId="3047127981" sldId="309"/>
        </pc:sldMkLst>
        <pc:spChg chg="mod">
          <ac:chgData name="Lã Ngọc Ánh" userId="S::20521065@ms.uit.edu.vn::d4b190b0-6d88-44fd-9dc8-74d5bfd01cdd" providerId="AD" clId="Web-{C6B64AA5-307D-D95C-E094-7B9BB2536919}" dt="2023-12-23T02:30:28.624" v="412" actId="20577"/>
          <ac:spMkLst>
            <pc:docMk/>
            <pc:sldMk cId="3047127981" sldId="309"/>
            <ac:spMk id="34" creationId="{F150CF32-BCB9-5A03-F060-9324AC042DA7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29:36.716" v="340" actId="20577"/>
          <ac:spMkLst>
            <pc:docMk/>
            <pc:sldMk cId="3047127981" sldId="309"/>
            <ac:spMk id="263" creationId="{0AE50453-B5B1-8DA6-4B83-3D7764539D75}"/>
          </ac:spMkLst>
        </pc:spChg>
        <pc:spChg chg="mod">
          <ac:chgData name="Lã Ngọc Ánh" userId="S::20521065@ms.uit.edu.vn::d4b190b0-6d88-44fd-9dc8-74d5bfd01cdd" providerId="AD" clId="Web-{C6B64AA5-307D-D95C-E094-7B9BB2536919}" dt="2023-12-23T02:29:40.216" v="342" actId="20577"/>
          <ac:spMkLst>
            <pc:docMk/>
            <pc:sldMk cId="3047127981" sldId="309"/>
            <ac:spMk id="265" creationId="{518D9171-ECFA-B7AD-E59C-0A9BE37F9864}"/>
          </ac:spMkLst>
        </pc:spChg>
      </pc:sldChg>
      <pc:sldChg chg="addSp delSp modSp">
        <pc:chgData name="Lã Ngọc Ánh" userId="S::20521065@ms.uit.edu.vn::d4b190b0-6d88-44fd-9dc8-74d5bfd01cdd" providerId="AD" clId="Web-{C6B64AA5-307D-D95C-E094-7B9BB2536919}" dt="2023-12-23T02:53:14.474" v="521" actId="1076"/>
        <pc:sldMkLst>
          <pc:docMk/>
          <pc:sldMk cId="3252334225" sldId="310"/>
        </pc:sldMkLst>
        <pc:picChg chg="add del mod">
          <ac:chgData name="Lã Ngọc Ánh" userId="S::20521065@ms.uit.edu.vn::d4b190b0-6d88-44fd-9dc8-74d5bfd01cdd" providerId="AD" clId="Web-{C6B64AA5-307D-D95C-E094-7B9BB2536919}" dt="2023-12-23T02:50:26.421" v="507"/>
          <ac:picMkLst>
            <pc:docMk/>
            <pc:sldMk cId="3252334225" sldId="310"/>
            <ac:picMk id="2" creationId="{7F7526A4-86D5-8676-43F7-A5CC4E489D71}"/>
          </ac:picMkLst>
        </pc:picChg>
        <pc:picChg chg="add del mod">
          <ac:chgData name="Lã Ngọc Ánh" userId="S::20521065@ms.uit.edu.vn::d4b190b0-6d88-44fd-9dc8-74d5bfd01cdd" providerId="AD" clId="Web-{C6B64AA5-307D-D95C-E094-7B9BB2536919}" dt="2023-12-23T02:51:04.141" v="516"/>
          <ac:picMkLst>
            <pc:docMk/>
            <pc:sldMk cId="3252334225" sldId="310"/>
            <ac:picMk id="3" creationId="{535D2B09-6836-640A-914E-C6CC80F2A264}"/>
          </ac:picMkLst>
        </pc:picChg>
        <pc:picChg chg="add del mod">
          <ac:chgData name="Lã Ngọc Ánh" userId="S::20521065@ms.uit.edu.vn::d4b190b0-6d88-44fd-9dc8-74d5bfd01cdd" providerId="AD" clId="Web-{C6B64AA5-307D-D95C-E094-7B9BB2536919}" dt="2023-12-23T02:53:11.989" v="519"/>
          <ac:picMkLst>
            <pc:docMk/>
            <pc:sldMk cId="3252334225" sldId="310"/>
            <ac:picMk id="4" creationId="{45539FC1-A6FA-CAC9-3B27-8B348BE9A717}"/>
          </ac:picMkLst>
        </pc:picChg>
        <pc:picChg chg="add mod">
          <ac:chgData name="Lã Ngọc Ánh" userId="S::20521065@ms.uit.edu.vn::d4b190b0-6d88-44fd-9dc8-74d5bfd01cdd" providerId="AD" clId="Web-{C6B64AA5-307D-D95C-E094-7B9BB2536919}" dt="2023-12-23T02:53:14.474" v="521" actId="1076"/>
          <ac:picMkLst>
            <pc:docMk/>
            <pc:sldMk cId="3252334225" sldId="310"/>
            <ac:picMk id="5" creationId="{D294AA1D-A9D8-B241-D43D-B1AEDEFF84B6}"/>
          </ac:picMkLst>
        </pc:picChg>
      </pc:sldChg>
      <pc:sldChg chg="addSp delSp modSp add replId">
        <pc:chgData name="Lã Ngọc Ánh" userId="S::20521065@ms.uit.edu.vn::d4b190b0-6d88-44fd-9dc8-74d5bfd01cdd" providerId="AD" clId="Web-{C6B64AA5-307D-D95C-E094-7B9BB2536919}" dt="2023-12-23T02:50:59.828" v="514" actId="1076"/>
        <pc:sldMkLst>
          <pc:docMk/>
          <pc:sldMk cId="1452507226" sldId="311"/>
        </pc:sldMkLst>
        <pc:picChg chg="add mod">
          <ac:chgData name="Lã Ngọc Ánh" userId="S::20521065@ms.uit.edu.vn::d4b190b0-6d88-44fd-9dc8-74d5bfd01cdd" providerId="AD" clId="Web-{C6B64AA5-307D-D95C-E094-7B9BB2536919}" dt="2023-12-23T02:50:59.828" v="514" actId="1076"/>
          <ac:picMkLst>
            <pc:docMk/>
            <pc:sldMk cId="1452507226" sldId="311"/>
            <ac:picMk id="2" creationId="{93390A82-E9C2-C03F-25E7-2CA953940BD0}"/>
          </ac:picMkLst>
        </pc:picChg>
        <pc:picChg chg="del">
          <ac:chgData name="Lã Ngọc Ánh" userId="S::20521065@ms.uit.edu.vn::d4b190b0-6d88-44fd-9dc8-74d5bfd01cdd" providerId="AD" clId="Web-{C6B64AA5-307D-D95C-E094-7B9BB2536919}" dt="2023-12-23T02:50:58.016" v="513"/>
          <ac:picMkLst>
            <pc:docMk/>
            <pc:sldMk cId="1452507226" sldId="311"/>
            <ac:picMk id="3" creationId="{89951137-34A7-9797-94DE-2F08D2D164F9}"/>
          </ac:picMkLst>
        </pc:picChg>
      </pc:sldChg>
      <pc:sldChg chg="add del replId">
        <pc:chgData name="Lã Ngọc Ánh" userId="S::20521065@ms.uit.edu.vn::d4b190b0-6d88-44fd-9dc8-74d5bfd01cdd" providerId="AD" clId="Web-{C6B64AA5-307D-D95C-E094-7B9BB2536919}" dt="2023-12-23T02:50:33.249" v="511"/>
        <pc:sldMkLst>
          <pc:docMk/>
          <pc:sldMk cId="2894059186" sldId="312"/>
        </pc:sldMkLst>
      </pc:sldChg>
      <pc:sldChg chg="add replId">
        <pc:chgData name="Lã Ngọc Ánh" userId="S::20521065@ms.uit.edu.vn::d4b190b0-6d88-44fd-9dc8-74d5bfd01cdd" providerId="AD" clId="Web-{C6B64AA5-307D-D95C-E094-7B9BB2536919}" dt="2023-12-23T03:15:10.444" v="843"/>
        <pc:sldMkLst>
          <pc:docMk/>
          <pc:sldMk cId="1380957699" sldId="315"/>
        </pc:sldMkLst>
      </pc:sldChg>
      <pc:sldChg chg="delSp add replId">
        <pc:chgData name="Lã Ngọc Ánh" userId="S::20521065@ms.uit.edu.vn::d4b190b0-6d88-44fd-9dc8-74d5bfd01cdd" providerId="AD" clId="Web-{C6B64AA5-307D-D95C-E094-7B9BB2536919}" dt="2023-12-23T03:23:25.024" v="931"/>
        <pc:sldMkLst>
          <pc:docMk/>
          <pc:sldMk cId="806878544" sldId="316"/>
        </pc:sldMkLst>
        <pc:picChg chg="del">
          <ac:chgData name="Lã Ngọc Ánh" userId="S::20521065@ms.uit.edu.vn::d4b190b0-6d88-44fd-9dc8-74d5bfd01cdd" providerId="AD" clId="Web-{C6B64AA5-307D-D95C-E094-7B9BB2536919}" dt="2023-12-23T03:23:25.024" v="931"/>
          <ac:picMkLst>
            <pc:docMk/>
            <pc:sldMk cId="806878544" sldId="316"/>
            <ac:picMk id="10" creationId="{BE4E1CA2-F529-6A1C-6220-42E6AA4CD9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0b61eb8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0b61eb8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28E7392A-226F-E416-0F8F-BF32E7925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0b61eb8_3_41:notes">
            <a:extLst>
              <a:ext uri="{FF2B5EF4-FFF2-40B4-BE49-F238E27FC236}">
                <a16:creationId xmlns:a16="http://schemas.microsoft.com/office/drawing/2014/main" id="{E9089D6A-B2AE-2D08-81EE-492A3962F3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0b61eb8_3_41:notes">
            <a:extLst>
              <a:ext uri="{FF2B5EF4-FFF2-40B4-BE49-F238E27FC236}">
                <a16:creationId xmlns:a16="http://schemas.microsoft.com/office/drawing/2014/main" id="{1F7B8959-BA6D-4632-DB9C-4B14FB3EE8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158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E00E9F94-249A-8D2B-AA6E-DBE300B9A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0b61eb8_3_41:notes">
            <a:extLst>
              <a:ext uri="{FF2B5EF4-FFF2-40B4-BE49-F238E27FC236}">
                <a16:creationId xmlns:a16="http://schemas.microsoft.com/office/drawing/2014/main" id="{EFDDFA7E-DCAD-6FAA-161D-509C4D403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0b61eb8_3_41:notes">
            <a:extLst>
              <a:ext uri="{FF2B5EF4-FFF2-40B4-BE49-F238E27FC236}">
                <a16:creationId xmlns:a16="http://schemas.microsoft.com/office/drawing/2014/main" id="{56FE35FA-DA00-FA03-DBDF-8E64B73604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7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E00E9F94-249A-8D2B-AA6E-DBE300B9A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0b61eb8_3_41:notes">
            <a:extLst>
              <a:ext uri="{FF2B5EF4-FFF2-40B4-BE49-F238E27FC236}">
                <a16:creationId xmlns:a16="http://schemas.microsoft.com/office/drawing/2014/main" id="{EFDDFA7E-DCAD-6FAA-161D-509C4D403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0b61eb8_3_41:notes">
            <a:extLst>
              <a:ext uri="{FF2B5EF4-FFF2-40B4-BE49-F238E27FC236}">
                <a16:creationId xmlns:a16="http://schemas.microsoft.com/office/drawing/2014/main" id="{56FE35FA-DA00-FA03-DBDF-8E64B73604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91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E00E9F94-249A-8D2B-AA6E-DBE300B9A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0b61eb8_3_41:notes">
            <a:extLst>
              <a:ext uri="{FF2B5EF4-FFF2-40B4-BE49-F238E27FC236}">
                <a16:creationId xmlns:a16="http://schemas.microsoft.com/office/drawing/2014/main" id="{EFDDFA7E-DCAD-6FAA-161D-509C4D403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0b61eb8_3_41:notes">
            <a:extLst>
              <a:ext uri="{FF2B5EF4-FFF2-40B4-BE49-F238E27FC236}">
                <a16:creationId xmlns:a16="http://schemas.microsoft.com/office/drawing/2014/main" id="{56FE35FA-DA00-FA03-DBDF-8E64B73604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056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149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050B80B8-1871-ACE0-3BD1-65BD50C1C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7A46921D-F11C-B884-28B0-1936A689CE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965E8DDA-234B-3165-2FB5-A70DC2F52E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6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21D3CCCF-2C2F-10DF-8EE5-FE3C30773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85E9D0B3-7E8B-C3EB-3005-02EC451A28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ADCFED2D-BCE7-A6C4-C334-DDC0592033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43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CDE52C48-225A-B7A9-3CEE-E10900D75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AB37D303-BAF4-7A44-5D68-9C06892769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A2632A65-EC83-8716-FA32-3729A8C109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9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flipH="1">
            <a:off x="8252620" y="-928356"/>
            <a:ext cx="1245003" cy="3181217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rot="-844789">
            <a:off x="8256274" y="-340789"/>
            <a:ext cx="1031065" cy="343335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-263905" y="-1215306"/>
            <a:ext cx="1245003" cy="3181217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1323370" y="129759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1323370" y="174910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 idx="2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3"/>
          </p:nvPr>
        </p:nvSpPr>
        <p:spPr>
          <a:xfrm>
            <a:off x="1323370" y="242272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4"/>
          </p:nvPr>
        </p:nvSpPr>
        <p:spPr>
          <a:xfrm>
            <a:off x="1323370" y="2874231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 idx="5"/>
          </p:nvPr>
        </p:nvSpPr>
        <p:spPr>
          <a:xfrm>
            <a:off x="1323370" y="354784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6"/>
          </p:nvPr>
        </p:nvSpPr>
        <p:spPr>
          <a:xfrm>
            <a:off x="1323370" y="399935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 rot="784685">
            <a:off x="-410359" y="-8974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 rot="1783285" flipH="1">
            <a:off x="-385508" y="-13956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8448000" y="-771525"/>
            <a:ext cx="1214376" cy="400264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713100" y="1559953"/>
            <a:ext cx="23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1046700" y="199407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 idx="2"/>
          </p:nvPr>
        </p:nvSpPr>
        <p:spPr>
          <a:xfrm>
            <a:off x="6112200" y="1559953"/>
            <a:ext cx="23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112200" y="199407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 idx="4"/>
          </p:nvPr>
        </p:nvSpPr>
        <p:spPr>
          <a:xfrm>
            <a:off x="713100" y="2994163"/>
            <a:ext cx="23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5"/>
          </p:nvPr>
        </p:nvSpPr>
        <p:spPr>
          <a:xfrm>
            <a:off x="1046700" y="342828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 idx="6"/>
          </p:nvPr>
        </p:nvSpPr>
        <p:spPr>
          <a:xfrm>
            <a:off x="6112200" y="2994163"/>
            <a:ext cx="23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7"/>
          </p:nvPr>
        </p:nvSpPr>
        <p:spPr>
          <a:xfrm>
            <a:off x="6112200" y="342828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 flipH="1">
            <a:off x="7874419" y="-137976"/>
            <a:ext cx="2481131" cy="294392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 rot="2700000">
            <a:off x="94776" y="-643730"/>
            <a:ext cx="1031034" cy="3132241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8576741" y="-658300"/>
            <a:ext cx="1031060" cy="3132321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720000" y="37528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"/>
          </p:nvPr>
        </p:nvSpPr>
        <p:spPr>
          <a:xfrm>
            <a:off x="713100" y="1394019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720000" y="2966252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highlight>
                <a:srgbClr val="DFDEF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784685">
            <a:off x="-181759" y="-8212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1783285" flipH="1">
            <a:off x="-385508" y="-12432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143200" y="-478825"/>
            <a:ext cx="1214376" cy="4636445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-1055101">
            <a:off x="-960243" y="-611114"/>
            <a:ext cx="1615770" cy="1821365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7641225" y="-691372"/>
            <a:ext cx="1756619" cy="207607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145456" y="-66021"/>
            <a:ext cx="1756619" cy="2322794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 rot="880749">
            <a:off x="-109876" y="-360103"/>
            <a:ext cx="1253609" cy="3696848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1966325" flipH="1">
            <a:off x="-97652" y="-885201"/>
            <a:ext cx="1064941" cy="3438159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8448000" y="-771525"/>
            <a:ext cx="1214376" cy="400264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41550" y="2221513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-243963" y="-1695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2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hasCustomPrompt="1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3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6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7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8" hasCustomPrompt="1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9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3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4" hasCustomPrompt="1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rot="-784685" flipH="1">
            <a:off x="7733586" y="-3640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-1783285">
            <a:off x="8151242" y="-7860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-408376" y="-174026"/>
            <a:ext cx="1214376" cy="412852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407300" y="1189100"/>
            <a:ext cx="6329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2008950" y="3153500"/>
            <a:ext cx="5126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rot="2539665" flipH="1">
            <a:off x="7952801" y="67183"/>
            <a:ext cx="1899215" cy="944427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 rot="-1669522" flipH="1">
            <a:off x="-1115619" y="-369656"/>
            <a:ext cx="2074389" cy="2202054"/>
          </a:xfrm>
          <a:custGeom>
            <a:avLst/>
            <a:gdLst/>
            <a:ahLst/>
            <a:cxnLst/>
            <a:rect l="l" t="t" r="r" b="b"/>
            <a:pathLst>
              <a:path w="34236" h="36343" extrusionOk="0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 rot="-1532380">
            <a:off x="-1606285" y="-643205"/>
            <a:ext cx="2462769" cy="3479258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719900" y="1533450"/>
            <a:ext cx="77040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707" r:id="rId5"/>
    <p:sldLayoutId id="2147483710" r:id="rId6"/>
    <p:sldLayoutId id="2147483660" r:id="rId7"/>
    <p:sldLayoutId id="2147483661" r:id="rId8"/>
    <p:sldLayoutId id="2147483665" r:id="rId9"/>
    <p:sldLayoutId id="2147483667" r:id="rId10"/>
    <p:sldLayoutId id="2147483669" r:id="rId11"/>
    <p:sldLayoutId id="2147483674" r:id="rId12"/>
    <p:sldLayoutId id="2147483706" r:id="rId13"/>
    <p:sldLayoutId id="2147483705" r:id="rId14"/>
    <p:sldLayoutId id="2147483709" r:id="rId15"/>
    <p:sldLayoutId id="214748370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528000" y="604755"/>
            <a:ext cx="8088000" cy="1216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b="1" err="1">
                <a:latin typeface="Work Sans"/>
              </a:rPr>
              <a:t>Final</a:t>
            </a:r>
            <a:r>
              <a:rPr lang="vi-VN" b="1">
                <a:latin typeface="Work Sans"/>
              </a:rPr>
              <a:t> </a:t>
            </a:r>
            <a:r>
              <a:rPr lang="vi-VN" b="1" err="1">
                <a:latin typeface="Work Sans"/>
              </a:rPr>
              <a:t>Report</a:t>
            </a:r>
            <a:endParaRPr lang="vi-VN" b="1" err="1">
              <a:latin typeface="Work Sans" pitchFamily="2" charset="0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705773" y="2569405"/>
            <a:ext cx="4528800" cy="1484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err="1"/>
              <a:t>Group</a:t>
            </a:r>
            <a:r>
              <a:rPr lang="vi-VN" b="1"/>
              <a:t> </a:t>
            </a:r>
            <a:r>
              <a:rPr lang="en-US" b="1"/>
              <a:t>7</a:t>
            </a:r>
            <a:endParaRPr lang="vi-VN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L</a:t>
            </a:r>
            <a:r>
              <a:rPr lang="en-US"/>
              <a:t>a Ngoc Anh</a:t>
            </a:r>
            <a:r>
              <a:rPr lang="vi-VN"/>
              <a:t> – 20521065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Tr</a:t>
            </a:r>
            <a:r>
              <a:rPr lang="en-US"/>
              <a:t>uo</a:t>
            </a:r>
            <a:r>
              <a:rPr lang="vi-VN"/>
              <a:t>ng Th</a:t>
            </a:r>
            <a:r>
              <a:rPr lang="en-US"/>
              <a:t>i</a:t>
            </a:r>
            <a:r>
              <a:rPr lang="vi-VN"/>
              <a:t> Ho</a:t>
            </a:r>
            <a:r>
              <a:rPr lang="en-US"/>
              <a:t>a</a:t>
            </a:r>
            <a:r>
              <a:rPr lang="vi-VN"/>
              <a:t>ng H</a:t>
            </a:r>
            <a:r>
              <a:rPr lang="en-US"/>
              <a:t>a</a:t>
            </a:r>
            <a:r>
              <a:rPr lang="vi-VN"/>
              <a:t>o – 20520191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Wingdings" panose="05000000000000000000" pitchFamily="2" charset="2"/>
              </a:rPr>
              <a:t>Truo</a:t>
            </a:r>
            <a:r>
              <a:rPr lang="vi-VN">
                <a:sym typeface="Wingdings" panose="05000000000000000000" pitchFamily="2" charset="2"/>
              </a:rPr>
              <a:t>ng </a:t>
            </a:r>
            <a:r>
              <a:rPr lang="en-US">
                <a:sym typeface="Wingdings" panose="05000000000000000000" pitchFamily="2" charset="2"/>
              </a:rPr>
              <a:t>Di</a:t>
            </a:r>
            <a:r>
              <a:rPr lang="vi-VN">
                <a:sym typeface="Wingdings" panose="05000000000000000000" pitchFamily="2" charset="2"/>
              </a:rPr>
              <a:t>nh Tr</a:t>
            </a:r>
            <a:r>
              <a:rPr lang="en-US">
                <a:sym typeface="Wingdings" panose="05000000000000000000" pitchFamily="2" charset="2"/>
              </a:rPr>
              <a:t>o</a:t>
            </a:r>
            <a:r>
              <a:rPr lang="vi-VN">
                <a:sym typeface="Wingdings" panose="05000000000000000000" pitchFamily="2" charset="2"/>
              </a:rPr>
              <a:t>ng Thanh – 20520766</a:t>
            </a:r>
            <a:endParaRPr lang="vi-VN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ym typeface="Wingdings" panose="05000000000000000000" pitchFamily="2" charset="2"/>
              </a:rPr>
              <a:t>Tr</a:t>
            </a:r>
            <a:r>
              <a:rPr lang="en-US">
                <a:sym typeface="Wingdings" panose="05000000000000000000" pitchFamily="2" charset="2"/>
              </a:rPr>
              <a:t>a</a:t>
            </a:r>
            <a:r>
              <a:rPr lang="vi-VN">
                <a:sym typeface="Wingdings" panose="05000000000000000000" pitchFamily="2" charset="2"/>
              </a:rPr>
              <a:t>n Th</a:t>
            </a:r>
            <a:r>
              <a:rPr lang="en-US">
                <a:sym typeface="Wingdings" panose="05000000000000000000" pitchFamily="2" charset="2"/>
              </a:rPr>
              <a:t>u</a:t>
            </a:r>
            <a:r>
              <a:rPr lang="vi-VN">
                <a:sym typeface="Wingdings" panose="05000000000000000000" pitchFamily="2" charset="2"/>
              </a:rPr>
              <a:t>y Anh </a:t>
            </a:r>
            <a:r>
              <a:rPr lang="vi-VN"/>
              <a:t>–</a:t>
            </a:r>
            <a:r>
              <a:rPr lang="vi-VN">
                <a:sym typeface="Wingdings" panose="05000000000000000000" pitchFamily="2" charset="2"/>
              </a:rPr>
              <a:t> 20521085</a:t>
            </a:r>
            <a:endParaRPr lang="vi-V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4" name="Google Shape;234;p33"/>
          <p:cNvCxnSpPr>
            <a:cxnSpLocks/>
          </p:cNvCxnSpPr>
          <p:nvPr/>
        </p:nvCxnSpPr>
        <p:spPr>
          <a:xfrm>
            <a:off x="-331800" y="4868547"/>
            <a:ext cx="82108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6445800" y="4630647"/>
            <a:ext cx="2585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latin typeface="Work Sans" pitchFamily="2" charset="0"/>
              </a:rPr>
              <a:t>23/</a:t>
            </a:r>
            <a:r>
              <a:rPr lang="vi-VN" sz="1400" b="1">
                <a:latin typeface="Work Sans" pitchFamily="2" charset="0"/>
              </a:rPr>
              <a:t>1</a:t>
            </a:r>
            <a:r>
              <a:rPr lang="vi-VN" sz="1400">
                <a:latin typeface="Work Sans" pitchFamily="2" charset="0"/>
              </a:rPr>
              <a:t>2</a:t>
            </a:r>
            <a:r>
              <a:rPr lang="en" sz="1400">
                <a:latin typeface="Work Sans" pitchFamily="2" charset="0"/>
              </a:rPr>
              <a:t>/</a:t>
            </a:r>
            <a:r>
              <a:rPr lang="vi-VN" sz="1400">
                <a:latin typeface="Work Sans" pitchFamily="2" charset="0"/>
              </a:rPr>
              <a:t>2023</a:t>
            </a:r>
            <a:endParaRPr sz="140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 descr="Ảnh có chứa văn bản, ảnh chụp màn hình, biểu đồ&#10;&#10;Mô tả được tự động tạo">
            <a:extLst>
              <a:ext uri="{FF2B5EF4-FFF2-40B4-BE49-F238E27FC236}">
                <a16:creationId xmlns:a16="http://schemas.microsoft.com/office/drawing/2014/main" id="{9C6D3A09-CE6F-D50A-8851-198A8702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88" y="3797"/>
            <a:ext cx="9171863" cy="5150561"/>
          </a:xfrm>
          <a:prstGeom prst="rect">
            <a:avLst/>
          </a:prstGeom>
        </p:spPr>
      </p:pic>
      <p:sp>
        <p:nvSpPr>
          <p:cNvPr id="286" name="Google Shape;286;p38"/>
          <p:cNvSpPr txBox="1">
            <a:spLocks noGrp="1"/>
          </p:cNvSpPr>
          <p:nvPr>
            <p:ph type="title" idx="2"/>
          </p:nvPr>
        </p:nvSpPr>
        <p:spPr>
          <a:xfrm>
            <a:off x="125371" y="71456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b="0"/>
              <a:t>System overview</a:t>
            </a:r>
          </a:p>
        </p:txBody>
      </p:sp>
      <p:sp>
        <p:nvSpPr>
          <p:cNvPr id="2" name="Google Shape;110;p17">
            <a:extLst>
              <a:ext uri="{FF2B5EF4-FFF2-40B4-BE49-F238E27FC236}">
                <a16:creationId xmlns:a16="http://schemas.microsoft.com/office/drawing/2014/main" id="{1AECB920-E99D-EA5B-C1E2-A3420401E3D0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10</a:t>
            </a:fld>
            <a:endParaRPr lang="en" b="1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A35DEEA6-4824-C206-B59D-3D6EBDC2D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>
            <a:extLst>
              <a:ext uri="{FF2B5EF4-FFF2-40B4-BE49-F238E27FC236}">
                <a16:creationId xmlns:a16="http://schemas.microsoft.com/office/drawing/2014/main" id="{9F64D021-126C-AE6B-B16A-7BEDE89B09B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53716" y="71456"/>
            <a:ext cx="6575655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b="0"/>
              <a:t>Core system</a:t>
            </a:r>
            <a:endParaRPr lang="vi-VN"/>
          </a:p>
        </p:txBody>
      </p:sp>
      <p:pic>
        <p:nvPicPr>
          <p:cNvPr id="5" name="Hình ảnh 4" descr="Ảnh có chứa văn bản, ảnh chụp màn hình&#10;&#10;Mô tả được tự động tạo">
            <a:extLst>
              <a:ext uri="{FF2B5EF4-FFF2-40B4-BE49-F238E27FC236}">
                <a16:creationId xmlns:a16="http://schemas.microsoft.com/office/drawing/2014/main" id="{D294AA1D-A9D8-B241-D43D-B1AEDEFF8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50" y="632853"/>
            <a:ext cx="7330586" cy="4235694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2" name="Google Shape;110;p17">
            <a:extLst>
              <a:ext uri="{FF2B5EF4-FFF2-40B4-BE49-F238E27FC236}">
                <a16:creationId xmlns:a16="http://schemas.microsoft.com/office/drawing/2014/main" id="{6A796247-2E12-05BF-07BB-F15B5A6A9276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11</a:t>
            </a:fld>
            <a:endParaRPr lang="en" b="1">
              <a:latin typeface="Work Sans" pitchFamily="2" charset="0"/>
            </a:endParaRPr>
          </a:p>
        </p:txBody>
      </p:sp>
      <p:cxnSp>
        <p:nvCxnSpPr>
          <p:cNvPr id="3" name="Google Shape;234;p33">
            <a:extLst>
              <a:ext uri="{FF2B5EF4-FFF2-40B4-BE49-F238E27FC236}">
                <a16:creationId xmlns:a16="http://schemas.microsoft.com/office/drawing/2014/main" id="{08D50747-C636-DC19-2CD3-BF7AB380F886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8843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5233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B51FEA74-967F-2DC6-29F9-367636F1F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>
            <a:extLst>
              <a:ext uri="{FF2B5EF4-FFF2-40B4-BE49-F238E27FC236}">
                <a16:creationId xmlns:a16="http://schemas.microsoft.com/office/drawing/2014/main" id="{2577F126-4EB0-048C-495F-87BBC80E57C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13" y="2284187"/>
            <a:ext cx="3007443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b="0"/>
              <a:t>Core system</a:t>
            </a:r>
            <a:endParaRPr lang="vi-VN"/>
          </a:p>
        </p:txBody>
      </p:sp>
      <p:pic>
        <p:nvPicPr>
          <p:cNvPr id="2" name="Hình ảnh 1" descr="Ảnh có chứa văn bản, ảnh chụp màn hình, số, biểu đồ&#10;&#10;Mô tả được tự động tạo">
            <a:extLst>
              <a:ext uri="{FF2B5EF4-FFF2-40B4-BE49-F238E27FC236}">
                <a16:creationId xmlns:a16="http://schemas.microsoft.com/office/drawing/2014/main" id="{93390A82-E9C2-C03F-25E7-2CA953940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27" y="-1663"/>
            <a:ext cx="5980173" cy="5143500"/>
          </a:xfrm>
          <a:prstGeom prst="rect">
            <a:avLst/>
          </a:prstGeom>
        </p:spPr>
      </p:pic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CABA3B5E-6379-84A6-C671-3781D2DF0B3C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12</a:t>
            </a:fld>
            <a:endParaRPr lang="en" b="1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0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B51FEA74-967F-2DC6-29F9-367636F1F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>
            <a:extLst>
              <a:ext uri="{FF2B5EF4-FFF2-40B4-BE49-F238E27FC236}">
                <a16:creationId xmlns:a16="http://schemas.microsoft.com/office/drawing/2014/main" id="{2577F126-4EB0-048C-495F-87BBC80E57C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8520" y="1691640"/>
            <a:ext cx="156972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2800" b="0"/>
              <a:t>Monitor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918B3-6AD0-8118-2E5C-EA5A0927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4" y="402145"/>
            <a:ext cx="6995160" cy="4611815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2" name="Google Shape;110;p17">
            <a:extLst>
              <a:ext uri="{FF2B5EF4-FFF2-40B4-BE49-F238E27FC236}">
                <a16:creationId xmlns:a16="http://schemas.microsoft.com/office/drawing/2014/main" id="{0A25529E-6FF3-B10D-0C48-FCB4D23D731F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13</a:t>
            </a:fld>
            <a:endParaRPr lang="en" b="1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3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B51FEA74-967F-2DC6-29F9-367636F1F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>
            <a:extLst>
              <a:ext uri="{FF2B5EF4-FFF2-40B4-BE49-F238E27FC236}">
                <a16:creationId xmlns:a16="http://schemas.microsoft.com/office/drawing/2014/main" id="{2577F126-4EB0-048C-495F-87BBC80E57C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68278" y="251460"/>
            <a:ext cx="3007443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b="0"/>
              <a:t>System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A34AF-0161-7481-1FB4-BB3F5390B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86" y="823260"/>
            <a:ext cx="8559628" cy="3808893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2" name="Google Shape;110;p17">
            <a:extLst>
              <a:ext uri="{FF2B5EF4-FFF2-40B4-BE49-F238E27FC236}">
                <a16:creationId xmlns:a16="http://schemas.microsoft.com/office/drawing/2014/main" id="{C44957CD-3EE6-4A53-5351-835F589AF652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14</a:t>
            </a:fld>
            <a:endParaRPr lang="en" b="1">
              <a:latin typeface="Work Sans" pitchFamily="2" charset="0"/>
            </a:endParaRPr>
          </a:p>
        </p:txBody>
      </p:sp>
      <p:cxnSp>
        <p:nvCxnSpPr>
          <p:cNvPr id="3" name="Google Shape;234;p33">
            <a:extLst>
              <a:ext uri="{FF2B5EF4-FFF2-40B4-BE49-F238E27FC236}">
                <a16:creationId xmlns:a16="http://schemas.microsoft.com/office/drawing/2014/main" id="{8C5BCAB1-E7E2-C093-99BE-A153F82F06E2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8843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613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39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E0FBD61-222E-5881-0D41-64B3CF370ED5}"/>
              </a:ext>
            </a:extLst>
          </p:cNvPr>
          <p:cNvSpPr txBox="1"/>
          <p:nvPr/>
        </p:nvSpPr>
        <p:spPr>
          <a:xfrm>
            <a:off x="1286219" y="119119"/>
            <a:ext cx="84788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302926"/>
                </a:solidFill>
                <a:latin typeface="Abril Fatface"/>
              </a:rPr>
              <a:t>AWS EKS – Kubernetes microservice</a:t>
            </a:r>
          </a:p>
        </p:txBody>
      </p:sp>
      <p:cxnSp>
        <p:nvCxnSpPr>
          <p:cNvPr id="2" name="Google Shape;234;p33">
            <a:extLst>
              <a:ext uri="{FF2B5EF4-FFF2-40B4-BE49-F238E27FC236}">
                <a16:creationId xmlns:a16="http://schemas.microsoft.com/office/drawing/2014/main" id="{17688265-5269-DC35-42B4-E84FAFE843C8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8843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0E1D7BA2-EE40-D9EC-1FDA-F7B9CDABD692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15</a:t>
            </a:fld>
            <a:endParaRPr lang="en" b="1">
              <a:latin typeface="Work Sans" pitchFamily="2" charset="0"/>
            </a:endParaRPr>
          </a:p>
        </p:txBody>
      </p:sp>
      <p:pic>
        <p:nvPicPr>
          <p:cNvPr id="10" name="Hình ảnh 9" descr="Ảnh có chứa văn bản, ảnh chụp màn hình, biểu đồ, thiết kế&#10;&#10;Mô tả được tự động tạo">
            <a:extLst>
              <a:ext uri="{FF2B5EF4-FFF2-40B4-BE49-F238E27FC236}">
                <a16:creationId xmlns:a16="http://schemas.microsoft.com/office/drawing/2014/main" id="{81AE764E-D92E-80F6-3005-831DD387C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5"/>
          <a:stretch/>
        </p:blipFill>
        <p:spPr>
          <a:xfrm>
            <a:off x="841412" y="719884"/>
            <a:ext cx="7670128" cy="40304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2"/>
          <p:cNvSpPr txBox="1">
            <a:spLocks noGrp="1"/>
          </p:cNvSpPr>
          <p:nvPr>
            <p:ph type="title"/>
          </p:nvPr>
        </p:nvSpPr>
        <p:spPr>
          <a:xfrm>
            <a:off x="720000" y="37528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05" name="Google Shape;805;p62"/>
          <p:cNvSpPr txBox="1">
            <a:spLocks noGrp="1"/>
          </p:cNvSpPr>
          <p:nvPr>
            <p:ph type="subTitle" idx="1"/>
          </p:nvPr>
        </p:nvSpPr>
        <p:spPr>
          <a:xfrm>
            <a:off x="713100" y="1394019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20521065@gm.uit.edu.vn 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20000" y="4332000"/>
            <a:ext cx="30000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keep this slide for attribution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807" name="Google Shape;807;p62"/>
          <p:cNvGrpSpPr/>
          <p:nvPr/>
        </p:nvGrpSpPr>
        <p:grpSpPr>
          <a:xfrm>
            <a:off x="719999" y="3727584"/>
            <a:ext cx="1698906" cy="458684"/>
            <a:chOff x="719999" y="3692741"/>
            <a:chExt cx="1698906" cy="458684"/>
          </a:xfrm>
        </p:grpSpPr>
        <p:grpSp>
          <p:nvGrpSpPr>
            <p:cNvPr id="808" name="Google Shape;808;p62"/>
            <p:cNvGrpSpPr/>
            <p:nvPr/>
          </p:nvGrpSpPr>
          <p:grpSpPr>
            <a:xfrm>
              <a:off x="1960182" y="3692741"/>
              <a:ext cx="458723" cy="458684"/>
              <a:chOff x="1379798" y="1723250"/>
              <a:chExt cx="397887" cy="397887"/>
            </a:xfrm>
          </p:grpSpPr>
          <p:sp>
            <p:nvSpPr>
              <p:cNvPr id="809" name="Google Shape;809;p62"/>
              <p:cNvSpPr/>
              <p:nvPr/>
            </p:nvSpPr>
            <p:spPr>
              <a:xfrm>
                <a:off x="1462169" y="1793977"/>
                <a:ext cx="23354" cy="23312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17" extrusionOk="0">
                    <a:moveTo>
                      <a:pt x="559" y="1"/>
                    </a:moveTo>
                    <a:cubicBezTo>
                      <a:pt x="251" y="1"/>
                      <a:pt x="0" y="250"/>
                      <a:pt x="0" y="558"/>
                    </a:cubicBezTo>
                    <a:cubicBezTo>
                      <a:pt x="0" y="866"/>
                      <a:pt x="251" y="1117"/>
                      <a:pt x="559" y="1117"/>
                    </a:cubicBezTo>
                    <a:cubicBezTo>
                      <a:pt x="867" y="1117"/>
                      <a:pt x="1118" y="866"/>
                      <a:pt x="1118" y="558"/>
                    </a:cubicBezTo>
                    <a:cubicBezTo>
                      <a:pt x="1118" y="250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2"/>
              <p:cNvSpPr/>
              <p:nvPr/>
            </p:nvSpPr>
            <p:spPr>
              <a:xfrm>
                <a:off x="1379798" y="1723250"/>
                <a:ext cx="39788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9065" extrusionOk="0">
                    <a:moveTo>
                      <a:pt x="4506" y="2271"/>
                    </a:moveTo>
                    <a:cubicBezTo>
                      <a:pt x="5429" y="2271"/>
                      <a:pt x="6181" y="3023"/>
                      <a:pt x="6181" y="3947"/>
                    </a:cubicBezTo>
                    <a:cubicBezTo>
                      <a:pt x="6181" y="4872"/>
                      <a:pt x="5429" y="5622"/>
                      <a:pt x="4506" y="5622"/>
                    </a:cubicBezTo>
                    <a:cubicBezTo>
                      <a:pt x="3583" y="5622"/>
                      <a:pt x="2831" y="4872"/>
                      <a:pt x="2831" y="3947"/>
                    </a:cubicBezTo>
                    <a:cubicBezTo>
                      <a:pt x="2831" y="3023"/>
                      <a:pt x="3583" y="2271"/>
                      <a:pt x="4506" y="2271"/>
                    </a:cubicBezTo>
                    <a:close/>
                    <a:moveTo>
                      <a:pt x="5622" y="6740"/>
                    </a:moveTo>
                    <a:cubicBezTo>
                      <a:pt x="5932" y="6740"/>
                      <a:pt x="6181" y="6989"/>
                      <a:pt x="6181" y="7299"/>
                    </a:cubicBezTo>
                    <a:lnTo>
                      <a:pt x="6181" y="16234"/>
                    </a:lnTo>
                    <a:cubicBezTo>
                      <a:pt x="6181" y="16544"/>
                      <a:pt x="5932" y="16793"/>
                      <a:pt x="5622" y="16793"/>
                    </a:cubicBezTo>
                    <a:lnTo>
                      <a:pt x="3388" y="16793"/>
                    </a:lnTo>
                    <a:cubicBezTo>
                      <a:pt x="3080" y="16793"/>
                      <a:pt x="2831" y="16544"/>
                      <a:pt x="2831" y="16234"/>
                    </a:cubicBezTo>
                    <a:lnTo>
                      <a:pt x="2831" y="7299"/>
                    </a:lnTo>
                    <a:cubicBezTo>
                      <a:pt x="2831" y="6989"/>
                      <a:pt x="3080" y="6740"/>
                      <a:pt x="3388" y="6740"/>
                    </a:cubicBezTo>
                    <a:close/>
                    <a:moveTo>
                      <a:pt x="12596" y="6721"/>
                    </a:moveTo>
                    <a:cubicBezTo>
                      <a:pt x="12811" y="6721"/>
                      <a:pt x="13027" y="6739"/>
                      <a:pt x="13241" y="6774"/>
                    </a:cubicBezTo>
                    <a:cubicBezTo>
                      <a:pt x="15058" y="7069"/>
                      <a:pt x="16235" y="8557"/>
                      <a:pt x="16235" y="10223"/>
                    </a:cubicBezTo>
                    <a:lnTo>
                      <a:pt x="16235" y="16234"/>
                    </a:lnTo>
                    <a:cubicBezTo>
                      <a:pt x="16235" y="16544"/>
                      <a:pt x="15985" y="16793"/>
                      <a:pt x="15676" y="16793"/>
                    </a:cubicBezTo>
                    <a:lnTo>
                      <a:pt x="13441" y="16793"/>
                    </a:lnTo>
                    <a:cubicBezTo>
                      <a:pt x="13133" y="16793"/>
                      <a:pt x="12884" y="16544"/>
                      <a:pt x="12884" y="16234"/>
                    </a:cubicBezTo>
                    <a:lnTo>
                      <a:pt x="12884" y="11209"/>
                    </a:lnTo>
                    <a:cubicBezTo>
                      <a:pt x="12884" y="10593"/>
                      <a:pt x="12382" y="10091"/>
                      <a:pt x="11766" y="10091"/>
                    </a:cubicBezTo>
                    <a:cubicBezTo>
                      <a:pt x="11150" y="10091"/>
                      <a:pt x="10650" y="10593"/>
                      <a:pt x="10650" y="11209"/>
                    </a:cubicBezTo>
                    <a:lnTo>
                      <a:pt x="10650" y="16234"/>
                    </a:lnTo>
                    <a:cubicBezTo>
                      <a:pt x="10650" y="16544"/>
                      <a:pt x="10399" y="16793"/>
                      <a:pt x="10091" y="16793"/>
                    </a:cubicBezTo>
                    <a:lnTo>
                      <a:pt x="7857" y="16793"/>
                    </a:lnTo>
                    <a:cubicBezTo>
                      <a:pt x="7547" y="16793"/>
                      <a:pt x="7298" y="16544"/>
                      <a:pt x="7298" y="16234"/>
                    </a:cubicBezTo>
                    <a:lnTo>
                      <a:pt x="7298" y="7299"/>
                    </a:lnTo>
                    <a:cubicBezTo>
                      <a:pt x="7298" y="6989"/>
                      <a:pt x="7547" y="6740"/>
                      <a:pt x="7857" y="6740"/>
                    </a:cubicBezTo>
                    <a:lnTo>
                      <a:pt x="10091" y="6740"/>
                    </a:lnTo>
                    <a:cubicBezTo>
                      <a:pt x="10377" y="6740"/>
                      <a:pt x="10613" y="6956"/>
                      <a:pt x="10644" y="7234"/>
                    </a:cubicBezTo>
                    <a:cubicBezTo>
                      <a:pt x="11219" y="6901"/>
                      <a:pt x="11901" y="6721"/>
                      <a:pt x="12596" y="6721"/>
                    </a:cubicBezTo>
                    <a:close/>
                    <a:moveTo>
                      <a:pt x="2831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31" y="19065"/>
                    </a:cubicBezTo>
                    <a:lnTo>
                      <a:pt x="16235" y="19065"/>
                    </a:lnTo>
                    <a:cubicBezTo>
                      <a:pt x="17774" y="19065"/>
                      <a:pt x="19065" y="17775"/>
                      <a:pt x="19065" y="16234"/>
                    </a:cubicBezTo>
                    <a:lnTo>
                      <a:pt x="19065" y="2831"/>
                    </a:lnTo>
                    <a:cubicBezTo>
                      <a:pt x="19065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2"/>
              <p:cNvSpPr/>
              <p:nvPr/>
            </p:nvSpPr>
            <p:spPr>
              <a:xfrm>
                <a:off x="1555413" y="1886846"/>
                <a:ext cx="139912" cy="163558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7837" extrusionOk="0">
                    <a:moveTo>
                      <a:pt x="4182" y="0"/>
                    </a:moveTo>
                    <a:cubicBezTo>
                      <a:pt x="3474" y="0"/>
                      <a:pt x="2782" y="261"/>
                      <a:pt x="2332" y="711"/>
                    </a:cubicBezTo>
                    <a:cubicBezTo>
                      <a:pt x="2108" y="935"/>
                      <a:pt x="1938" y="1142"/>
                      <a:pt x="1686" y="1142"/>
                    </a:cubicBezTo>
                    <a:cubicBezTo>
                      <a:pt x="1618" y="1142"/>
                      <a:pt x="1544" y="1127"/>
                      <a:pt x="1462" y="1093"/>
                    </a:cubicBezTo>
                    <a:cubicBezTo>
                      <a:pt x="1253" y="1006"/>
                      <a:pt x="1117" y="803"/>
                      <a:pt x="1117" y="576"/>
                    </a:cubicBezTo>
                    <a:lnTo>
                      <a:pt x="1117" y="17"/>
                    </a:lnTo>
                    <a:lnTo>
                      <a:pt x="1" y="17"/>
                    </a:lnTo>
                    <a:lnTo>
                      <a:pt x="1" y="7836"/>
                    </a:lnTo>
                    <a:lnTo>
                      <a:pt x="1117" y="7836"/>
                    </a:lnTo>
                    <a:lnTo>
                      <a:pt x="1117" y="3370"/>
                    </a:lnTo>
                    <a:cubicBezTo>
                      <a:pt x="1117" y="2137"/>
                      <a:pt x="2120" y="1135"/>
                      <a:pt x="3351" y="1135"/>
                    </a:cubicBezTo>
                    <a:cubicBezTo>
                      <a:pt x="4584" y="1135"/>
                      <a:pt x="5585" y="2137"/>
                      <a:pt x="5585" y="3370"/>
                    </a:cubicBezTo>
                    <a:lnTo>
                      <a:pt x="5585" y="7836"/>
                    </a:lnTo>
                    <a:lnTo>
                      <a:pt x="6703" y="7836"/>
                    </a:lnTo>
                    <a:lnTo>
                      <a:pt x="6703" y="2384"/>
                    </a:lnTo>
                    <a:cubicBezTo>
                      <a:pt x="6703" y="1266"/>
                      <a:pt x="5932" y="245"/>
                      <a:pt x="4648" y="38"/>
                    </a:cubicBezTo>
                    <a:cubicBezTo>
                      <a:pt x="4493" y="13"/>
                      <a:pt x="4337" y="0"/>
                      <a:pt x="4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2"/>
              <p:cNvSpPr/>
              <p:nvPr/>
            </p:nvSpPr>
            <p:spPr>
              <a:xfrm>
                <a:off x="1462169" y="1887200"/>
                <a:ext cx="23354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820" extrusionOk="0">
                    <a:moveTo>
                      <a:pt x="0" y="0"/>
                    </a:moveTo>
                    <a:lnTo>
                      <a:pt x="0" y="7819"/>
                    </a:lnTo>
                    <a:lnTo>
                      <a:pt x="1118" y="781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3" name="Google Shape;813;p62"/>
            <p:cNvGrpSpPr/>
            <p:nvPr/>
          </p:nvGrpSpPr>
          <p:grpSpPr>
            <a:xfrm>
              <a:off x="719999" y="3692741"/>
              <a:ext cx="458747" cy="458684"/>
              <a:chOff x="266768" y="1721375"/>
              <a:chExt cx="397907" cy="397887"/>
            </a:xfrm>
          </p:grpSpPr>
          <p:sp>
            <p:nvSpPr>
              <p:cNvPr id="814" name="Google Shape;814;p62"/>
              <p:cNvSpPr/>
              <p:nvPr/>
            </p:nvSpPr>
            <p:spPr>
              <a:xfrm>
                <a:off x="454843" y="1791037"/>
                <a:ext cx="136218" cy="328222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2"/>
              <p:cNvSpPr/>
              <p:nvPr/>
            </p:nvSpPr>
            <p:spPr>
              <a:xfrm>
                <a:off x="266768" y="1721375"/>
                <a:ext cx="39790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62"/>
            <p:cNvGrpSpPr/>
            <p:nvPr/>
          </p:nvGrpSpPr>
          <p:grpSpPr>
            <a:xfrm>
              <a:off x="1348435" y="3692741"/>
              <a:ext cx="458699" cy="458684"/>
              <a:chOff x="864491" y="1723250"/>
              <a:chExt cx="397866" cy="397887"/>
            </a:xfrm>
          </p:grpSpPr>
          <p:sp>
            <p:nvSpPr>
              <p:cNvPr id="817" name="Google Shape;817;p62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62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62"/>
              <p:cNvSpPr/>
              <p:nvPr/>
            </p:nvSpPr>
            <p:spPr>
              <a:xfrm>
                <a:off x="864491" y="1723250"/>
                <a:ext cx="397866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20" name="Google Shape;820;p62"/>
          <p:cNvPicPr preferRelativeResize="0"/>
          <p:nvPr/>
        </p:nvPicPr>
        <p:blipFill rotWithShape="1">
          <a:blip r:embed="rId3">
            <a:alphaModFix/>
          </a:blip>
          <a:srcRect l="3679" r="38369"/>
          <a:stretch/>
        </p:blipFill>
        <p:spPr>
          <a:xfrm>
            <a:off x="4899375" y="539400"/>
            <a:ext cx="3531525" cy="406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821" name="Google Shape;821;p62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10;p17">
            <a:extLst>
              <a:ext uri="{FF2B5EF4-FFF2-40B4-BE49-F238E27FC236}">
                <a16:creationId xmlns:a16="http://schemas.microsoft.com/office/drawing/2014/main" id="{5BEF2878-5174-93A2-0D35-810127D07DE4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16</a:t>
            </a:fld>
            <a:endParaRPr lang="en" b="1">
              <a:latin typeface="Work Sans" pitchFamily="2" charset="0"/>
            </a:endParaRPr>
          </a:p>
        </p:txBody>
      </p:sp>
      <p:cxnSp>
        <p:nvCxnSpPr>
          <p:cNvPr id="3" name="Google Shape;234;p33">
            <a:extLst>
              <a:ext uri="{FF2B5EF4-FFF2-40B4-BE49-F238E27FC236}">
                <a16:creationId xmlns:a16="http://schemas.microsoft.com/office/drawing/2014/main" id="{90598857-ADAC-5CE9-FAFE-5DC070D2A320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8843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1539185" y="1159793"/>
            <a:ext cx="2922381" cy="4843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b="1">
                <a:solidFill>
                  <a:srgbClr val="C00000"/>
                </a:solidFill>
                <a:latin typeface="Work Sans"/>
              </a:rPr>
              <a:t>About Project</a:t>
            </a:r>
            <a:endParaRPr lang="en" sz="2800" b="1">
              <a:solidFill>
                <a:srgbClr val="C00000"/>
              </a:solidFill>
              <a:latin typeface="Work Sans" pitchFamily="2" charset="0"/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1540028" y="1754058"/>
            <a:ext cx="4737772" cy="1628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2400">
                <a:solidFill>
                  <a:schemeClr val="tx1"/>
                </a:solidFill>
                <a:cs typeface="Arial"/>
              </a:rPr>
              <a:t>Focus on system / network / security design for payment platform like </a:t>
            </a:r>
            <a:r>
              <a:rPr lang="en-US" sz="2400" b="1">
                <a:solidFill>
                  <a:schemeClr val="tx1"/>
                </a:solidFill>
                <a:cs typeface="Arial"/>
              </a:rPr>
              <a:t>PayPal.</a:t>
            </a:r>
            <a:endParaRPr lang="vi-VN">
              <a:solidFill>
                <a:schemeClr val="tx1"/>
              </a:solidFill>
            </a:endParaRPr>
          </a:p>
          <a:p>
            <a:pPr marL="0" indent="0" algn="l"/>
            <a:endParaRPr lang="en-US" sz="2400" b="1">
              <a:solidFill>
                <a:schemeClr val="tx1"/>
              </a:solidFill>
              <a:latin typeface="Nunito" pitchFamily="2" charset="0"/>
              <a:cs typeface="Arial"/>
            </a:endParaRPr>
          </a:p>
        </p:txBody>
      </p:sp>
      <p:cxnSp>
        <p:nvCxnSpPr>
          <p:cNvPr id="250" name="Google Shape;250;p35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234;p33">
            <a:extLst>
              <a:ext uri="{FF2B5EF4-FFF2-40B4-BE49-F238E27FC236}">
                <a16:creationId xmlns:a16="http://schemas.microsoft.com/office/drawing/2014/main" id="{5E1827CF-81CE-3599-4697-0DF51DD94311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8843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10;p17">
            <a:extLst>
              <a:ext uri="{FF2B5EF4-FFF2-40B4-BE49-F238E27FC236}">
                <a16:creationId xmlns:a16="http://schemas.microsoft.com/office/drawing/2014/main" id="{3911BA6D-2404-63F1-9E73-C96D744378AB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2</a:t>
            </a:fld>
            <a:endParaRPr lang="en" b="1">
              <a:latin typeface="Work Sans" pitchFamily="2" charset="0"/>
            </a:endParaRP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6FA7686F-15E9-C72A-B9DE-F57DFF69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63656"/>
            <a:ext cx="3520528" cy="11853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>
            <a:spLocks noGrp="1"/>
          </p:cNvSpPr>
          <p:nvPr>
            <p:ph type="title" idx="8"/>
          </p:nvPr>
        </p:nvSpPr>
        <p:spPr>
          <a:xfrm>
            <a:off x="720000" y="149406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0"/>
              <a:t>Table of content</a:t>
            </a:r>
          </a:p>
        </p:txBody>
      </p:sp>
      <p:sp>
        <p:nvSpPr>
          <p:cNvPr id="334" name="Google Shape;334;p42"/>
          <p:cNvSpPr txBox="1">
            <a:spLocks noGrp="1"/>
          </p:cNvSpPr>
          <p:nvPr>
            <p:ph type="subTitle" idx="5"/>
          </p:nvPr>
        </p:nvSpPr>
        <p:spPr>
          <a:xfrm>
            <a:off x="1053586" y="2725962"/>
            <a:ext cx="1971315" cy="3830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Horizontal Scaling</a:t>
            </a:r>
          </a:p>
        </p:txBody>
      </p:sp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713100" y="947140"/>
            <a:ext cx="23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</a:p>
        </p:txBody>
      </p:sp>
      <p:sp>
        <p:nvSpPr>
          <p:cNvPr id="336" name="Google Shape;336;p42"/>
          <p:cNvSpPr txBox="1">
            <a:spLocks noGrp="1"/>
          </p:cNvSpPr>
          <p:nvPr>
            <p:ph type="subTitle" idx="1"/>
          </p:nvPr>
        </p:nvSpPr>
        <p:spPr>
          <a:xfrm>
            <a:off x="743737" y="1339952"/>
            <a:ext cx="2267392" cy="60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Overview of the system performance</a:t>
            </a:r>
          </a:p>
        </p:txBody>
      </p:sp>
      <p:sp>
        <p:nvSpPr>
          <p:cNvPr id="337" name="Google Shape;337;p42"/>
          <p:cNvSpPr txBox="1">
            <a:spLocks noGrp="1"/>
          </p:cNvSpPr>
          <p:nvPr>
            <p:ph type="title" idx="2"/>
          </p:nvPr>
        </p:nvSpPr>
        <p:spPr>
          <a:xfrm>
            <a:off x="5891863" y="905826"/>
            <a:ext cx="275247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High Availability</a:t>
            </a:r>
          </a:p>
        </p:txBody>
      </p:sp>
      <p:sp>
        <p:nvSpPr>
          <p:cNvPr id="338" name="Google Shape;338;p42"/>
          <p:cNvSpPr txBox="1">
            <a:spLocks noGrp="1"/>
          </p:cNvSpPr>
          <p:nvPr>
            <p:ph type="subTitle" idx="3"/>
          </p:nvPr>
        </p:nvSpPr>
        <p:spPr>
          <a:xfrm>
            <a:off x="5891863" y="1284868"/>
            <a:ext cx="2825121" cy="961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200">
                <a:solidFill>
                  <a:schemeClr val="tx1"/>
                </a:solidFill>
              </a:rPr>
              <a:t>The ability of a system, component, or application to operate continuously without failing for a designated period of time 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39" name="Google Shape;339;p42"/>
          <p:cNvSpPr txBox="1">
            <a:spLocks noGrp="1"/>
          </p:cNvSpPr>
          <p:nvPr>
            <p:ph type="title" idx="4"/>
          </p:nvPr>
        </p:nvSpPr>
        <p:spPr>
          <a:xfrm>
            <a:off x="713100" y="2340036"/>
            <a:ext cx="23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</a:t>
            </a:r>
          </a:p>
        </p:txBody>
      </p:sp>
      <p:sp>
        <p:nvSpPr>
          <p:cNvPr id="340" name="Google Shape;340;p42"/>
          <p:cNvSpPr txBox="1">
            <a:spLocks noGrp="1"/>
          </p:cNvSpPr>
          <p:nvPr>
            <p:ph type="title" idx="6"/>
          </p:nvPr>
        </p:nvSpPr>
        <p:spPr>
          <a:xfrm>
            <a:off x="6098429" y="2340036"/>
            <a:ext cx="23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</a:p>
        </p:txBody>
      </p:sp>
      <p:sp>
        <p:nvSpPr>
          <p:cNvPr id="341" name="Google Shape;341;p42"/>
          <p:cNvSpPr txBox="1">
            <a:spLocks noGrp="1"/>
          </p:cNvSpPr>
          <p:nvPr>
            <p:ph type="subTitle" idx="7"/>
          </p:nvPr>
        </p:nvSpPr>
        <p:spPr>
          <a:xfrm>
            <a:off x="6098429" y="2725962"/>
            <a:ext cx="2391332" cy="4726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Different security method</a:t>
            </a:r>
          </a:p>
        </p:txBody>
      </p:sp>
      <p:sp>
        <p:nvSpPr>
          <p:cNvPr id="342" name="Google Shape;342;p42"/>
          <p:cNvSpPr/>
          <p:nvPr/>
        </p:nvSpPr>
        <p:spPr>
          <a:xfrm>
            <a:off x="3409229" y="939047"/>
            <a:ext cx="1034700" cy="103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dk1"/>
                </a:solidFill>
                <a:latin typeface="Abril Fatface"/>
                <a:ea typeface="Abril Fatface"/>
                <a:cs typeface="Abril Fatface"/>
              </a:rPr>
              <a:t>P</a:t>
            </a:r>
          </a:p>
        </p:txBody>
      </p:sp>
      <p:sp>
        <p:nvSpPr>
          <p:cNvPr id="343" name="Google Shape;343;p42"/>
          <p:cNvSpPr/>
          <p:nvPr/>
        </p:nvSpPr>
        <p:spPr>
          <a:xfrm>
            <a:off x="4672529" y="939047"/>
            <a:ext cx="1034700" cy="103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H</a:t>
            </a:r>
            <a:endParaRPr lang="en" sz="5400" b="1">
              <a:solidFill>
                <a:schemeClr val="dk1"/>
              </a:solidFill>
              <a:latin typeface="Abril Fatface"/>
              <a:ea typeface="Abril Fatface"/>
              <a:cs typeface="Abril Fatface"/>
            </a:endParaRPr>
          </a:p>
        </p:txBody>
      </p:sp>
      <p:sp>
        <p:nvSpPr>
          <p:cNvPr id="344" name="Google Shape;344;p42"/>
          <p:cNvSpPr/>
          <p:nvPr/>
        </p:nvSpPr>
        <p:spPr>
          <a:xfrm>
            <a:off x="3409229" y="2372447"/>
            <a:ext cx="1034700" cy="103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dk1"/>
                </a:solidFill>
                <a:latin typeface="Abril Fatface"/>
                <a:ea typeface="Abril Fatface"/>
                <a:cs typeface="Abril Fatface"/>
              </a:rPr>
              <a:t>S</a:t>
            </a:r>
          </a:p>
        </p:txBody>
      </p:sp>
      <p:sp>
        <p:nvSpPr>
          <p:cNvPr id="345" name="Google Shape;345;p42"/>
          <p:cNvSpPr/>
          <p:nvPr/>
        </p:nvSpPr>
        <p:spPr>
          <a:xfrm>
            <a:off x="4672529" y="2372447"/>
            <a:ext cx="1034700" cy="103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dk1"/>
                </a:solidFill>
                <a:latin typeface="Abril Fatface"/>
                <a:ea typeface="Abril Fatface"/>
                <a:cs typeface="Abril Fatface"/>
              </a:rPr>
              <a:t>S</a:t>
            </a:r>
          </a:p>
        </p:txBody>
      </p:sp>
      <p:cxnSp>
        <p:nvCxnSpPr>
          <p:cNvPr id="346" name="Google Shape;346;p42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340;p42">
            <a:extLst>
              <a:ext uri="{FF2B5EF4-FFF2-40B4-BE49-F238E27FC236}">
                <a16:creationId xmlns:a16="http://schemas.microsoft.com/office/drawing/2014/main" id="{98885583-72CC-FDF3-D1BD-34E5026E3C1B}"/>
              </a:ext>
            </a:extLst>
          </p:cNvPr>
          <p:cNvSpPr txBox="1">
            <a:spLocks/>
          </p:cNvSpPr>
          <p:nvPr/>
        </p:nvSpPr>
        <p:spPr>
          <a:xfrm>
            <a:off x="5548504" y="3545924"/>
            <a:ext cx="2311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vi-VN" err="1"/>
              <a:t>Operation</a:t>
            </a:r>
          </a:p>
        </p:txBody>
      </p:sp>
      <p:sp>
        <p:nvSpPr>
          <p:cNvPr id="5" name="Google Shape;341;p42">
            <a:extLst>
              <a:ext uri="{FF2B5EF4-FFF2-40B4-BE49-F238E27FC236}">
                <a16:creationId xmlns:a16="http://schemas.microsoft.com/office/drawing/2014/main" id="{8481B217-5477-5ABC-C626-D7CFD5545DA3}"/>
              </a:ext>
            </a:extLst>
          </p:cNvPr>
          <p:cNvSpPr txBox="1">
            <a:spLocks/>
          </p:cNvSpPr>
          <p:nvPr/>
        </p:nvSpPr>
        <p:spPr>
          <a:xfrm>
            <a:off x="5548504" y="3876766"/>
            <a:ext cx="2976603" cy="651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vi-VN" err="1"/>
              <a:t>System</a:t>
            </a:r>
            <a:r>
              <a:rPr lang="vi-VN"/>
              <a:t> </a:t>
            </a:r>
            <a:r>
              <a:rPr lang="vi-VN" err="1"/>
              <a:t>operation</a:t>
            </a:r>
            <a:r>
              <a:rPr lang="vi-VN"/>
              <a:t> </a:t>
            </a:r>
            <a:r>
              <a:rPr lang="vi-VN" err="1"/>
              <a:t>and</a:t>
            </a:r>
            <a:r>
              <a:rPr lang="vi-VN"/>
              <a:t> </a:t>
            </a:r>
            <a:r>
              <a:rPr lang="vi-VN" err="1"/>
              <a:t>workflow</a:t>
            </a:r>
          </a:p>
        </p:txBody>
      </p:sp>
      <p:sp>
        <p:nvSpPr>
          <p:cNvPr id="6" name="Google Shape;345;p42">
            <a:extLst>
              <a:ext uri="{FF2B5EF4-FFF2-40B4-BE49-F238E27FC236}">
                <a16:creationId xmlns:a16="http://schemas.microsoft.com/office/drawing/2014/main" id="{D1746B89-082C-8B72-5671-E859673F45B5}"/>
              </a:ext>
            </a:extLst>
          </p:cNvPr>
          <p:cNvSpPr/>
          <p:nvPr/>
        </p:nvSpPr>
        <p:spPr>
          <a:xfrm>
            <a:off x="4114800" y="3570531"/>
            <a:ext cx="1034700" cy="103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dk1"/>
                </a:solidFill>
                <a:latin typeface="Abril Fatface"/>
                <a:ea typeface="Abril Fatface"/>
                <a:cs typeface="Abril Fatface"/>
              </a:rPr>
              <a:t>O</a:t>
            </a:r>
          </a:p>
        </p:txBody>
      </p:sp>
      <p:cxnSp>
        <p:nvCxnSpPr>
          <p:cNvPr id="2" name="Google Shape;234;p33">
            <a:extLst>
              <a:ext uri="{FF2B5EF4-FFF2-40B4-BE49-F238E27FC236}">
                <a16:creationId xmlns:a16="http://schemas.microsoft.com/office/drawing/2014/main" id="{839A2D12-8D2F-A671-C21F-0ACBFDF5170D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8843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10;p17">
            <a:extLst>
              <a:ext uri="{FF2B5EF4-FFF2-40B4-BE49-F238E27FC236}">
                <a16:creationId xmlns:a16="http://schemas.microsoft.com/office/drawing/2014/main" id="{68418FCB-B5F7-CD65-E756-B5009CC63C71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3</a:t>
            </a:fld>
            <a:endParaRPr lang="en" b="1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 idx="15"/>
          </p:nvPr>
        </p:nvSpPr>
        <p:spPr>
          <a:xfrm>
            <a:off x="461691" y="-1671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6"/>
          </p:nvPr>
        </p:nvSpPr>
        <p:spPr>
          <a:xfrm>
            <a:off x="1145230" y="1058309"/>
            <a:ext cx="2669894" cy="334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Performance:</a:t>
            </a:r>
          </a:p>
          <a:p>
            <a:pPr marL="0" indent="0"/>
            <a:endParaRPr lang="en"/>
          </a:p>
          <a:p>
            <a:pPr marL="342900" indent="-342900">
              <a:buFont typeface="Courier New"/>
              <a:buChar char="o"/>
            </a:pPr>
            <a:endParaRPr lang="en"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8"/>
          </p:nvPr>
        </p:nvSpPr>
        <p:spPr>
          <a:xfrm>
            <a:off x="270828" y="702544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cxnSp>
        <p:nvCxnSpPr>
          <p:cNvPr id="269" name="Google Shape;269;p36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786A3E0F-08A8-A081-4CED-08D0ACA877F3}"/>
              </a:ext>
            </a:extLst>
          </p:cNvPr>
          <p:cNvSpPr txBox="1"/>
          <p:nvPr/>
        </p:nvSpPr>
        <p:spPr>
          <a:xfrm>
            <a:off x="1136177" y="1362218"/>
            <a:ext cx="63001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457200">
              <a:buFont typeface="Arial"/>
              <a:buChar char="•"/>
            </a:pPr>
            <a:r>
              <a:rPr lang="en" sz="2000">
                <a:latin typeface="Nunito" pitchFamily="2" charset="0"/>
              </a:rPr>
              <a:t>User need</a:t>
            </a:r>
          </a:p>
          <a:p>
            <a:pPr indent="-457200">
              <a:buFont typeface="Arial"/>
              <a:buChar char="•"/>
            </a:pPr>
            <a:r>
              <a:rPr lang="en" sz="2000">
                <a:latin typeface="Nunito" pitchFamily="2" charset="0"/>
              </a:rPr>
              <a:t>Traffic handling</a:t>
            </a:r>
          </a:p>
          <a:p>
            <a:endParaRPr lang="en-US" sz="2000">
              <a:solidFill>
                <a:srgbClr val="302926"/>
              </a:solidFill>
              <a:latin typeface="Nunito" pitchFamily="2" charset="0"/>
            </a:endParaRPr>
          </a:p>
        </p:txBody>
      </p:sp>
      <p:cxnSp>
        <p:nvCxnSpPr>
          <p:cNvPr id="2" name="Google Shape;234;p33">
            <a:extLst>
              <a:ext uri="{FF2B5EF4-FFF2-40B4-BE49-F238E27FC236}">
                <a16:creationId xmlns:a16="http://schemas.microsoft.com/office/drawing/2014/main" id="{97CCB195-29B8-8E88-1651-CDE50226C26A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8843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E16AAD7A-B04F-231D-E079-12F9BDF5DB2D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4</a:t>
            </a:fld>
            <a:endParaRPr lang="en" b="1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08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 idx="15"/>
          </p:nvPr>
        </p:nvSpPr>
        <p:spPr>
          <a:xfrm>
            <a:off x="461691" y="-1671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6"/>
          </p:nvPr>
        </p:nvSpPr>
        <p:spPr>
          <a:xfrm>
            <a:off x="1145230" y="1058309"/>
            <a:ext cx="2669894" cy="334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High Availability</a:t>
            </a:r>
            <a:endParaRPr lang="vi-VN"/>
          </a:p>
          <a:p>
            <a:pPr marL="0" indent="0"/>
            <a:endParaRPr lang="en"/>
          </a:p>
          <a:p>
            <a:pPr marL="342900" indent="-342900">
              <a:buFont typeface="Courier New"/>
              <a:buChar char="o"/>
            </a:pPr>
            <a:endParaRPr lang="en"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8"/>
          </p:nvPr>
        </p:nvSpPr>
        <p:spPr>
          <a:xfrm>
            <a:off x="270828" y="702544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cxnSp>
        <p:nvCxnSpPr>
          <p:cNvPr id="269" name="Google Shape;269;p36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786A3E0F-08A8-A081-4CED-08D0ACA877F3}"/>
              </a:ext>
            </a:extLst>
          </p:cNvPr>
          <p:cNvSpPr txBox="1"/>
          <p:nvPr/>
        </p:nvSpPr>
        <p:spPr>
          <a:xfrm>
            <a:off x="1136177" y="1362218"/>
            <a:ext cx="6300146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2000">
                <a:solidFill>
                  <a:srgbClr val="302926"/>
                </a:solidFill>
                <a:latin typeface="Nunito"/>
              </a:rPr>
              <a:t>Auto-scaling group</a:t>
            </a:r>
            <a:endParaRPr lang="en-US" sz="2000">
              <a:latin typeface="Nunito"/>
            </a:endParaRPr>
          </a:p>
          <a:p>
            <a:pPr marL="285750" indent="-285750">
              <a:buChar char="•"/>
            </a:pPr>
            <a:r>
              <a:rPr lang="en-US" sz="2000">
                <a:solidFill>
                  <a:srgbClr val="302926"/>
                </a:solidFill>
                <a:latin typeface="Nunito"/>
              </a:rPr>
              <a:t>AWS RDS (master and slave “syn and replication”)</a:t>
            </a:r>
            <a:endParaRPr lang="en-US" sz="2000">
              <a:latin typeface="Nunito"/>
            </a:endParaRPr>
          </a:p>
          <a:p>
            <a:pPr marL="285750" indent="-285750">
              <a:buChar char="•"/>
            </a:pPr>
            <a:r>
              <a:rPr lang="en-US" sz="2000">
                <a:solidFill>
                  <a:srgbClr val="302926"/>
                </a:solidFill>
                <a:latin typeface="Nunito"/>
              </a:rPr>
              <a:t>Application load balancer</a:t>
            </a:r>
            <a:endParaRPr lang="en-US" sz="2000" err="1">
              <a:latin typeface="Nunito" pitchFamily="2" charset="0"/>
            </a:endParaRPr>
          </a:p>
          <a:p>
            <a:pPr marL="285750" indent="-285750">
              <a:buChar char="•"/>
            </a:pPr>
            <a:r>
              <a:rPr lang="en-US" sz="2000">
                <a:solidFill>
                  <a:srgbClr val="302926"/>
                </a:solidFill>
                <a:latin typeface="Nunito"/>
              </a:rPr>
              <a:t>Route 53</a:t>
            </a:r>
            <a:endParaRPr lang="en-US" sz="2000">
              <a:latin typeface="Nunito"/>
            </a:endParaRPr>
          </a:p>
          <a:p>
            <a:pPr marL="285750" indent="-285750">
              <a:buChar char="•"/>
            </a:pPr>
            <a:r>
              <a:rPr lang="en-US" sz="2000">
                <a:solidFill>
                  <a:srgbClr val="302926"/>
                </a:solidFill>
                <a:latin typeface="Nunito"/>
              </a:rPr>
              <a:t>Data caching</a:t>
            </a:r>
            <a:endParaRPr lang="en-US" sz="2000">
              <a:latin typeface="Nunito"/>
            </a:endParaRPr>
          </a:p>
          <a:p>
            <a:endParaRPr lang="en-US" sz="1800">
              <a:solidFill>
                <a:srgbClr val="302926"/>
              </a:solidFill>
              <a:latin typeface="Nunito" pitchFamily="2" charset="0"/>
            </a:endParaRPr>
          </a:p>
        </p:txBody>
      </p:sp>
      <p:cxnSp>
        <p:nvCxnSpPr>
          <p:cNvPr id="2" name="Google Shape;234;p33">
            <a:extLst>
              <a:ext uri="{FF2B5EF4-FFF2-40B4-BE49-F238E27FC236}">
                <a16:creationId xmlns:a16="http://schemas.microsoft.com/office/drawing/2014/main" id="{97CCB195-29B8-8E88-1651-CDE50226C26A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8843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E16AAD7A-B04F-231D-E079-12F9BDF5DB2D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5</a:t>
            </a:fld>
            <a:endParaRPr lang="en" b="1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CD2C7B9D-62D7-A29E-F3D1-8AB1DB4BE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>
            <a:extLst>
              <a:ext uri="{FF2B5EF4-FFF2-40B4-BE49-F238E27FC236}">
                <a16:creationId xmlns:a16="http://schemas.microsoft.com/office/drawing/2014/main" id="{38BD6996-9561-399A-5F4C-106586064745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461691" y="-1671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3" name="Google Shape;263;p36">
            <a:extLst>
              <a:ext uri="{FF2B5EF4-FFF2-40B4-BE49-F238E27FC236}">
                <a16:creationId xmlns:a16="http://schemas.microsoft.com/office/drawing/2014/main" id="{4A316C5B-9353-6B31-5132-34CE8AF90F6F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187879" y="879182"/>
            <a:ext cx="2669894" cy="334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Scale</a:t>
            </a:r>
          </a:p>
          <a:p>
            <a:pPr marL="342900" indent="-342900">
              <a:buFont typeface="Courier New"/>
              <a:buChar char="o"/>
            </a:pPr>
            <a:endParaRPr lang="en"/>
          </a:p>
        </p:txBody>
      </p:sp>
      <p:sp>
        <p:nvSpPr>
          <p:cNvPr id="265" name="Google Shape;265;p36">
            <a:extLst>
              <a:ext uri="{FF2B5EF4-FFF2-40B4-BE49-F238E27FC236}">
                <a16:creationId xmlns:a16="http://schemas.microsoft.com/office/drawing/2014/main" id="{FD3EB212-FEDF-C824-8B52-25EE2ED2467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270828" y="702544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7A759770-A3CA-3998-6A84-DF87D303FD0D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4DDAF29E-5FC3-F4FC-70A2-AA3973A5BDE4}"/>
              </a:ext>
            </a:extLst>
          </p:cNvPr>
          <p:cNvSpPr txBox="1"/>
          <p:nvPr/>
        </p:nvSpPr>
        <p:spPr>
          <a:xfrm>
            <a:off x="1136177" y="1362218"/>
            <a:ext cx="630014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2000">
                <a:solidFill>
                  <a:srgbClr val="302926"/>
                </a:solidFill>
                <a:latin typeface="Nunito"/>
              </a:rPr>
              <a:t>Microservice Kubernetes on AWS EKS</a:t>
            </a:r>
            <a:endParaRPr lang="en-US" sz="2000">
              <a:latin typeface="Nunito"/>
            </a:endParaRPr>
          </a:p>
          <a:p>
            <a:pPr marL="285750" indent="-285750">
              <a:buChar char="•"/>
            </a:pPr>
            <a:r>
              <a:rPr lang="en-US" sz="2000">
                <a:solidFill>
                  <a:srgbClr val="302926"/>
                </a:solidFill>
                <a:latin typeface="Nunito"/>
              </a:rPr>
              <a:t>Horizontal scale different availability zones</a:t>
            </a:r>
            <a:endParaRPr lang="en-US" sz="2000">
              <a:latin typeface="Nunito"/>
            </a:endParaRPr>
          </a:p>
          <a:p>
            <a:pPr marL="285750" indent="-285750">
              <a:buChar char="•"/>
            </a:pPr>
            <a:r>
              <a:rPr lang="en-US" sz="2000">
                <a:solidFill>
                  <a:srgbClr val="302926"/>
                </a:solidFill>
                <a:latin typeface="Nunito"/>
              </a:rPr>
              <a:t>VPC Peering and Route 53 for domain backup </a:t>
            </a:r>
            <a:endParaRPr lang="en-US" sz="1600">
              <a:latin typeface="Nunito"/>
            </a:endParaRPr>
          </a:p>
          <a:p>
            <a:pPr marL="285750" indent="-285750">
              <a:buChar char="•"/>
            </a:pPr>
            <a:r>
              <a:rPr lang="en-US" sz="2000">
                <a:solidFill>
                  <a:srgbClr val="302926"/>
                </a:solidFill>
                <a:latin typeface="Nunito"/>
              </a:rPr>
              <a:t>Cloud Front</a:t>
            </a:r>
            <a:endParaRPr lang="en-US" sz="2000">
              <a:latin typeface="Nunito"/>
            </a:endParaRPr>
          </a:p>
          <a:p>
            <a:pPr marL="285750" indent="-285750">
              <a:buChar char="•"/>
            </a:pPr>
            <a:endParaRPr lang="en-US" sz="2000">
              <a:solidFill>
                <a:srgbClr val="302926"/>
              </a:solidFill>
              <a:latin typeface="Nunito" pitchFamily="2" charset="0"/>
            </a:endParaRPr>
          </a:p>
          <a:p>
            <a:pPr marL="285750" indent="-285750">
              <a:buChar char="•"/>
            </a:pPr>
            <a:endParaRPr lang="en-US" sz="2000">
              <a:solidFill>
                <a:srgbClr val="302926"/>
              </a:solidFill>
              <a:latin typeface="Nunito" pitchFamily="2" charset="0"/>
            </a:endParaRPr>
          </a:p>
        </p:txBody>
      </p:sp>
      <p:cxnSp>
        <p:nvCxnSpPr>
          <p:cNvPr id="2" name="Google Shape;234;p33">
            <a:extLst>
              <a:ext uri="{FF2B5EF4-FFF2-40B4-BE49-F238E27FC236}">
                <a16:creationId xmlns:a16="http://schemas.microsoft.com/office/drawing/2014/main" id="{1C4F6FE6-F3AE-F8AA-3375-B55D76E5A4BD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8843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C6ED2750-D9D2-6F78-1C30-F0C882B57AE3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6</a:t>
            </a:fld>
            <a:endParaRPr lang="en" b="1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4ECD1CD7-8DFF-35C1-A216-774755BC4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>
            <a:extLst>
              <a:ext uri="{FF2B5EF4-FFF2-40B4-BE49-F238E27FC236}">
                <a16:creationId xmlns:a16="http://schemas.microsoft.com/office/drawing/2014/main" id="{8725090E-72A3-46C6-1648-2FC573AEEBA7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461691" y="-1671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3" name="Google Shape;263;p36">
            <a:extLst>
              <a:ext uri="{FF2B5EF4-FFF2-40B4-BE49-F238E27FC236}">
                <a16:creationId xmlns:a16="http://schemas.microsoft.com/office/drawing/2014/main" id="{2890C8A2-0828-CE77-8C4A-1DB1A1288917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187879" y="879182"/>
            <a:ext cx="2669894" cy="334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Security</a:t>
            </a:r>
          </a:p>
          <a:p>
            <a:pPr marL="342900" indent="-342900">
              <a:buFont typeface="Courier New"/>
              <a:buChar char="o"/>
            </a:pPr>
            <a:endParaRPr lang="en"/>
          </a:p>
        </p:txBody>
      </p:sp>
      <p:sp>
        <p:nvSpPr>
          <p:cNvPr id="265" name="Google Shape;265;p36">
            <a:extLst>
              <a:ext uri="{FF2B5EF4-FFF2-40B4-BE49-F238E27FC236}">
                <a16:creationId xmlns:a16="http://schemas.microsoft.com/office/drawing/2014/main" id="{E4E8723E-00B2-140B-5A65-366EA219C6DA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270828" y="702544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CAE6E289-CC75-C3CB-22E9-BB1A83FF116C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1BD34A7E-39F4-3653-53A4-FF37E9E3E027}"/>
              </a:ext>
            </a:extLst>
          </p:cNvPr>
          <p:cNvSpPr txBox="1"/>
          <p:nvPr/>
        </p:nvSpPr>
        <p:spPr>
          <a:xfrm>
            <a:off x="1178826" y="1114852"/>
            <a:ext cx="7460206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>
                <a:solidFill>
                  <a:srgbClr val="302926"/>
                </a:solidFill>
                <a:latin typeface="Nunito" pitchFamily="2" charset="0"/>
              </a:rPr>
              <a:t>WEB application firewall</a:t>
            </a:r>
            <a:endParaRPr lang="en-US" sz="2000">
              <a:latin typeface="Nunito" pitchFamily="2" charset="0"/>
            </a:endParaRPr>
          </a:p>
          <a:p>
            <a:pPr marL="342900" indent="-342900">
              <a:buChar char="•"/>
            </a:pPr>
            <a:r>
              <a:rPr lang="en-US" sz="2000">
                <a:solidFill>
                  <a:srgbClr val="302926"/>
                </a:solidFill>
                <a:latin typeface="Nunito" pitchFamily="2" charset="0"/>
              </a:rPr>
              <a:t>Sand Box, Honey bot, Endpoint gateway, Database Firewall, AWS RDS (Data encryption – data in transfer/store/use)</a:t>
            </a:r>
            <a:endParaRPr lang="en-US" sz="2000">
              <a:latin typeface="Nunito" pitchFamily="2" charset="0"/>
            </a:endParaRPr>
          </a:p>
          <a:p>
            <a:pPr marL="342900" indent="-342900">
              <a:buChar char="•"/>
            </a:pPr>
            <a:r>
              <a:rPr lang="en-US" sz="2000">
                <a:solidFill>
                  <a:srgbClr val="302926"/>
                </a:solidFill>
                <a:latin typeface="Nunito" pitchFamily="2" charset="0"/>
              </a:rPr>
              <a:t>VPC (Virtual Private Cloud)</a:t>
            </a:r>
            <a:endParaRPr lang="en-US" sz="2000">
              <a:latin typeface="Nunito" pitchFamily="2" charset="0"/>
            </a:endParaRPr>
          </a:p>
          <a:p>
            <a:pPr marL="342900" indent="-342900">
              <a:buChar char="•"/>
            </a:pPr>
            <a:r>
              <a:rPr lang="en-US" sz="2000">
                <a:solidFill>
                  <a:srgbClr val="302926"/>
                </a:solidFill>
                <a:latin typeface="Nunito" pitchFamily="2" charset="0"/>
              </a:rPr>
              <a:t>Monitor and logging</a:t>
            </a:r>
            <a:endParaRPr lang="en-US" sz="2000">
              <a:latin typeface="Nunito" pitchFamily="2" charset="0"/>
            </a:endParaRPr>
          </a:p>
          <a:p>
            <a:pPr marL="342900" indent="-342900">
              <a:buChar char="•"/>
            </a:pPr>
            <a:r>
              <a:rPr lang="en-US" sz="2000">
                <a:solidFill>
                  <a:srgbClr val="302926"/>
                </a:solidFill>
                <a:latin typeface="Nunito" pitchFamily="2" charset="0"/>
              </a:rPr>
              <a:t>Security and compliance , SIEM/SOAR</a:t>
            </a:r>
            <a:endParaRPr lang="en-US" sz="2000">
              <a:latin typeface="Nunito" pitchFamily="2" charset="0"/>
            </a:endParaRPr>
          </a:p>
          <a:p>
            <a:pPr marL="342900" indent="-342900">
              <a:buChar char="•"/>
            </a:pPr>
            <a:r>
              <a:rPr lang="en-US" sz="2000">
                <a:solidFill>
                  <a:srgbClr val="302926"/>
                </a:solidFill>
                <a:latin typeface="Nunito" pitchFamily="2" charset="0"/>
              </a:rPr>
              <a:t>Secure VPN, Single sign on, IAM, Access list</a:t>
            </a:r>
            <a:endParaRPr lang="en-US" sz="2000">
              <a:latin typeface="Nunito" pitchFamily="2" charset="0"/>
            </a:endParaRPr>
          </a:p>
          <a:p>
            <a:pPr marL="342900" indent="-342900">
              <a:buChar char="•"/>
            </a:pPr>
            <a:r>
              <a:rPr lang="en-US" sz="2000">
                <a:solidFill>
                  <a:srgbClr val="302926"/>
                </a:solidFill>
                <a:latin typeface="Nunito" pitchFamily="2" charset="0"/>
              </a:rPr>
              <a:t>Direct connect</a:t>
            </a:r>
            <a:endParaRPr lang="en-US" sz="2000">
              <a:latin typeface="Nunito" pitchFamily="2" charset="0"/>
            </a:endParaRPr>
          </a:p>
          <a:p>
            <a:pPr marL="342900" indent="-342900">
              <a:buChar char="•"/>
            </a:pPr>
            <a:r>
              <a:rPr lang="en-US" sz="2000">
                <a:solidFill>
                  <a:srgbClr val="302926"/>
                </a:solidFill>
                <a:latin typeface="Nunito" pitchFamily="2" charset="0"/>
              </a:rPr>
              <a:t>Micro-segmentation security for </a:t>
            </a:r>
            <a:r>
              <a:rPr lang="en-US" sz="2000" err="1">
                <a:solidFill>
                  <a:srgbClr val="302926"/>
                </a:solidFill>
                <a:latin typeface="Nunito" pitchFamily="2" charset="0"/>
              </a:rPr>
              <a:t>Kubernetic</a:t>
            </a:r>
            <a:r>
              <a:rPr lang="en-US" sz="2000">
                <a:solidFill>
                  <a:srgbClr val="302926"/>
                </a:solidFill>
                <a:latin typeface="Nunito" pitchFamily="2" charset="0"/>
              </a:rPr>
              <a:t> service</a:t>
            </a:r>
            <a:endParaRPr lang="en-US" sz="2000">
              <a:latin typeface="Nunito" pitchFamily="2" charset="0"/>
            </a:endParaRPr>
          </a:p>
          <a:p>
            <a:pPr marL="342900" indent="-342900">
              <a:buChar char="•"/>
            </a:pPr>
            <a:r>
              <a:rPr lang="en-US" sz="2000">
                <a:solidFill>
                  <a:srgbClr val="302926"/>
                </a:solidFill>
                <a:latin typeface="Nunito" pitchFamily="2" charset="0"/>
              </a:rPr>
              <a:t>Private Link</a:t>
            </a:r>
            <a:endParaRPr lang="en-US" sz="2000">
              <a:latin typeface="Nunito" pitchFamily="2" charset="0"/>
            </a:endParaRPr>
          </a:p>
          <a:p>
            <a:pPr marL="342900" indent="-342900">
              <a:buChar char="•"/>
            </a:pPr>
            <a:endParaRPr lang="en-US" sz="2000">
              <a:solidFill>
                <a:srgbClr val="302926"/>
              </a:solidFill>
              <a:latin typeface="Nunito" pitchFamily="2" charset="0"/>
            </a:endParaRPr>
          </a:p>
          <a:p>
            <a:pPr marL="342900" indent="-342900">
              <a:buChar char="•"/>
            </a:pPr>
            <a:endParaRPr lang="en-US" sz="2000">
              <a:solidFill>
                <a:srgbClr val="302926"/>
              </a:solidFill>
              <a:latin typeface="Nunito" pitchFamily="2" charset="0"/>
            </a:endParaRPr>
          </a:p>
          <a:p>
            <a:pPr marL="342900" indent="-342900">
              <a:buChar char="•"/>
            </a:pPr>
            <a:endParaRPr lang="en-US" sz="2000">
              <a:solidFill>
                <a:srgbClr val="302926"/>
              </a:solidFill>
              <a:latin typeface="Nunito" pitchFamily="2" charset="0"/>
            </a:endParaRPr>
          </a:p>
        </p:txBody>
      </p:sp>
      <p:cxnSp>
        <p:nvCxnSpPr>
          <p:cNvPr id="2" name="Google Shape;234;p33">
            <a:extLst>
              <a:ext uri="{FF2B5EF4-FFF2-40B4-BE49-F238E27FC236}">
                <a16:creationId xmlns:a16="http://schemas.microsoft.com/office/drawing/2014/main" id="{71755BFE-BCEB-E8B4-E40B-F1C846461177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8843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7286B660-6FF0-69BD-72A3-14A98C3D9466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7</a:t>
            </a:fld>
            <a:endParaRPr lang="en" b="1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8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A94FDE6A-1A21-A0F4-1174-B31070EA8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>
            <a:extLst>
              <a:ext uri="{FF2B5EF4-FFF2-40B4-BE49-F238E27FC236}">
                <a16:creationId xmlns:a16="http://schemas.microsoft.com/office/drawing/2014/main" id="{4E20A5D9-5FF5-F032-64B9-BF13F9ECCE97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461691" y="-1671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3" name="Google Shape;263;p36">
            <a:extLst>
              <a:ext uri="{FF2B5EF4-FFF2-40B4-BE49-F238E27FC236}">
                <a16:creationId xmlns:a16="http://schemas.microsoft.com/office/drawing/2014/main" id="{0AE50453-B5B1-8DA6-4B83-3D7764539D7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187879" y="879182"/>
            <a:ext cx="2669894" cy="334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Operation</a:t>
            </a:r>
          </a:p>
          <a:p>
            <a:pPr marL="342900" indent="-342900">
              <a:buFont typeface="Courier New"/>
              <a:buChar char="o"/>
            </a:pPr>
            <a:endParaRPr lang="en"/>
          </a:p>
        </p:txBody>
      </p:sp>
      <p:sp>
        <p:nvSpPr>
          <p:cNvPr id="265" name="Google Shape;265;p36">
            <a:extLst>
              <a:ext uri="{FF2B5EF4-FFF2-40B4-BE49-F238E27FC236}">
                <a16:creationId xmlns:a16="http://schemas.microsoft.com/office/drawing/2014/main" id="{518D9171-ECFA-B7AD-E59C-0A9BE37F9864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270828" y="702544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9B77A587-BA0D-6E4F-0355-A646D99D615B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F150CF32-BCB9-5A03-F060-9324AC042DA7}"/>
              </a:ext>
            </a:extLst>
          </p:cNvPr>
          <p:cNvSpPr txBox="1"/>
          <p:nvPr/>
        </p:nvSpPr>
        <p:spPr>
          <a:xfrm>
            <a:off x="1178826" y="1114852"/>
            <a:ext cx="74602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>
                <a:solidFill>
                  <a:srgbClr val="302926"/>
                </a:solidFill>
                <a:latin typeface="Nunito" pitchFamily="2" charset="0"/>
              </a:rPr>
              <a:t>Kubernetes microservice on AWS EKS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rgbClr val="302926"/>
                </a:solidFill>
                <a:latin typeface="Nunito" pitchFamily="2" charset="0"/>
              </a:rPr>
              <a:t>EC2 web/app service</a:t>
            </a:r>
          </a:p>
          <a:p>
            <a:pPr marL="342900" indent="-342900">
              <a:buChar char="•"/>
            </a:pPr>
            <a:endParaRPr lang="en-US" sz="2000">
              <a:solidFill>
                <a:srgbClr val="302926"/>
              </a:solidFill>
              <a:latin typeface="Nunito" pitchFamily="2" charset="0"/>
            </a:endParaRPr>
          </a:p>
          <a:p>
            <a:pPr marL="342900" indent="-342900">
              <a:buChar char="•"/>
            </a:pPr>
            <a:endParaRPr lang="en-US" sz="2000">
              <a:solidFill>
                <a:srgbClr val="302926"/>
              </a:solidFill>
              <a:latin typeface="Nunito" pitchFamily="2" charset="0"/>
            </a:endParaRPr>
          </a:p>
          <a:p>
            <a:pPr marL="342900" indent="-342900">
              <a:buChar char="•"/>
            </a:pPr>
            <a:endParaRPr lang="en-US" sz="2000">
              <a:solidFill>
                <a:srgbClr val="302926"/>
              </a:solidFill>
              <a:latin typeface="Nunito" pitchFamily="2" charset="0"/>
            </a:endParaRPr>
          </a:p>
          <a:p>
            <a:pPr marL="342900" indent="-342900">
              <a:buChar char="•"/>
            </a:pPr>
            <a:endParaRPr lang="en-US" sz="2000">
              <a:solidFill>
                <a:srgbClr val="302926"/>
              </a:solidFill>
              <a:latin typeface="Nunito" pitchFamily="2" charset="0"/>
            </a:endParaRPr>
          </a:p>
        </p:txBody>
      </p:sp>
      <p:cxnSp>
        <p:nvCxnSpPr>
          <p:cNvPr id="2" name="Google Shape;234;p33">
            <a:extLst>
              <a:ext uri="{FF2B5EF4-FFF2-40B4-BE49-F238E27FC236}">
                <a16:creationId xmlns:a16="http://schemas.microsoft.com/office/drawing/2014/main" id="{CBBF95F9-59A1-24EE-6AF9-B67492198673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8843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30B701E0-F70B-01CD-B162-57433D040339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8</a:t>
            </a:fld>
            <a:endParaRPr lang="en" b="1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2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720000" y="213644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>
                <a:solidFill>
                  <a:srgbClr val="C00000"/>
                </a:solidFill>
                <a:latin typeface="Abril Fatface" panose="02000503000000020003" pitchFamily="2" charset="0"/>
                <a:cs typeface="Segoe UI"/>
              </a:rPr>
              <a:t>End-user requirement</a:t>
            </a:r>
            <a:endParaRPr lang="en" sz="4000" b="0">
              <a:solidFill>
                <a:srgbClr val="C00000"/>
              </a:solidFill>
              <a:latin typeface="Abril Fatface" panose="02000503000000020003" pitchFamily="2" charset="0"/>
              <a:cs typeface="Segoe UI"/>
            </a:endParaRPr>
          </a:p>
        </p:txBody>
      </p:sp>
      <p:cxnSp>
        <p:nvCxnSpPr>
          <p:cNvPr id="242" name="Google Shape;242;p34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234;p33">
            <a:extLst>
              <a:ext uri="{FF2B5EF4-FFF2-40B4-BE49-F238E27FC236}">
                <a16:creationId xmlns:a16="http://schemas.microsoft.com/office/drawing/2014/main" id="{A152199E-B263-F67C-8D88-F546D52D7F34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88433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79BD34BA-3027-E713-B38E-1B8BAEE2CA95}"/>
              </a:ext>
            </a:extLst>
          </p:cNvPr>
          <p:cNvSpPr txBox="1">
            <a:spLocks/>
          </p:cNvSpPr>
          <p:nvPr/>
        </p:nvSpPr>
        <p:spPr>
          <a:xfrm>
            <a:off x="8357619" y="46321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latin typeface="Work Sans" pitchFamily="2" charset="0"/>
              </a:rPr>
              <a:pPr algn="r"/>
              <a:t>9</a:t>
            </a:fld>
            <a:endParaRPr lang="en" b="1">
              <a:latin typeface="Work Sans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BDE332-1D28-19A1-2161-78A288825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41702"/>
              </p:ext>
            </p:extLst>
          </p:nvPr>
        </p:nvGraphicFramePr>
        <p:xfrm>
          <a:off x="237681" y="903641"/>
          <a:ext cx="8273858" cy="3964906"/>
        </p:xfrm>
        <a:graphic>
          <a:graphicData uri="http://schemas.openxmlformats.org/drawingml/2006/table">
            <a:tbl>
              <a:tblPr firstRow="1" bandRow="1">
                <a:tableStyleId>{89CF3F9D-6243-4CAC-BCD6-2C201573B7E2}</a:tableStyleId>
              </a:tblPr>
              <a:tblGrid>
                <a:gridCol w="2353119">
                  <a:extLst>
                    <a:ext uri="{9D8B030D-6E8A-4147-A177-3AD203B41FA5}">
                      <a16:colId xmlns:a16="http://schemas.microsoft.com/office/drawing/2014/main" val="1830800416"/>
                    </a:ext>
                  </a:extLst>
                </a:gridCol>
                <a:gridCol w="2737251">
                  <a:extLst>
                    <a:ext uri="{9D8B030D-6E8A-4147-A177-3AD203B41FA5}">
                      <a16:colId xmlns:a16="http://schemas.microsoft.com/office/drawing/2014/main" val="4097670124"/>
                    </a:ext>
                  </a:extLst>
                </a:gridCol>
                <a:gridCol w="3183488">
                  <a:extLst>
                    <a:ext uri="{9D8B030D-6E8A-4147-A177-3AD203B41FA5}">
                      <a16:colId xmlns:a16="http://schemas.microsoft.com/office/drawing/2014/main" val="3319849743"/>
                    </a:ext>
                  </a:extLst>
                </a:gridCol>
              </a:tblGrid>
              <a:tr h="642586">
                <a:tc>
                  <a:txBody>
                    <a:bodyPr/>
                    <a:lstStyle/>
                    <a:p>
                      <a:endParaRPr lang="en-US" sz="2000">
                        <a:latin typeface="Nuni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Technical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64765"/>
                  </a:ext>
                </a:extLst>
              </a:tr>
              <a:tr h="978287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Up to 100.000 users account to storage </a:t>
                      </a:r>
                    </a:p>
                    <a:p>
                      <a:r>
                        <a:rPr lang="en-US" sz="2000">
                          <a:latin typeface="Nunito" pitchFamily="2" charset="0"/>
                        </a:rPr>
                        <a:t>Min 5.000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Database (500GB), support scaling, high availability</a:t>
                      </a:r>
                    </a:p>
                    <a:p>
                      <a:r>
                        <a:rPr lang="en-US" sz="2000">
                          <a:latin typeface="Nunito" pitchFamily="2" charset="0"/>
                        </a:rPr>
                        <a:t>Sensitive data must ne encrypted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11400"/>
                  </a:ext>
                </a:extLst>
              </a:tr>
              <a:tr h="978287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CONNECTION per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Peak: 25.000 users</a:t>
                      </a:r>
                    </a:p>
                    <a:p>
                      <a:r>
                        <a:rPr lang="en-US" sz="2000">
                          <a:latin typeface="Nunito" pitchFamily="2" charset="0"/>
                        </a:rPr>
                        <a:t>Normal: 5.000 – 20.000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Reduce latency, traffic volumes,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89703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Mobile app, web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Nuni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8151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367</Words>
  <Application>Microsoft Office PowerPoint</Application>
  <PresentationFormat>On-screen Show (16:9)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Wingdings</vt:lpstr>
      <vt:lpstr>Nunito</vt:lpstr>
      <vt:lpstr>Playfair Display</vt:lpstr>
      <vt:lpstr>Courier New</vt:lpstr>
      <vt:lpstr>Arial</vt:lpstr>
      <vt:lpstr>Work Sans</vt:lpstr>
      <vt:lpstr>Roboto Condensed Light</vt:lpstr>
      <vt:lpstr>Abril Fatface</vt:lpstr>
      <vt:lpstr>Elegant Lines Pitch Deck by Slidesgo</vt:lpstr>
      <vt:lpstr>Final Report</vt:lpstr>
      <vt:lpstr>About Project</vt:lpstr>
      <vt:lpstr>Table of content</vt:lpstr>
      <vt:lpstr>Table of contents</vt:lpstr>
      <vt:lpstr>Table of contents</vt:lpstr>
      <vt:lpstr>Table of contents</vt:lpstr>
      <vt:lpstr>Table of contents</vt:lpstr>
      <vt:lpstr>Table of contents</vt:lpstr>
      <vt:lpstr>End-user requirement</vt:lpstr>
      <vt:lpstr>System overview</vt:lpstr>
      <vt:lpstr>Core system</vt:lpstr>
      <vt:lpstr>Core system</vt:lpstr>
      <vt:lpstr>Monitor</vt:lpstr>
      <vt:lpstr>System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Lines Pitch Deck</dc:title>
  <cp:lastModifiedBy>Trương Đình Trọng Thanh</cp:lastModifiedBy>
  <cp:revision>2</cp:revision>
  <dcterms:modified xsi:type="dcterms:W3CDTF">2024-09-12T09:15:23Z</dcterms:modified>
</cp:coreProperties>
</file>