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8D3A65-94E5-0983-A3A6-8848A1D8C3E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80077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95202323" name=""/>
          <p:cNvSpPr txBox="1"/>
          <p:nvPr/>
        </p:nvSpPr>
        <p:spPr bwMode="auto">
          <a:xfrm flipH="0" flipV="0">
            <a:off x="4540770" y="687240"/>
            <a:ext cx="7043408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accent5">
                    <a:lumMod val="75000"/>
                  </a:schemeClr>
                </a:solidFill>
              </a:rPr>
              <a:t>#30 TMXU &amp; Neovim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  <a:p>
            <a:pPr>
              <a:defRPr/>
            </a:pPr>
            <a:r>
              <a:rPr sz="4800">
                <a:solidFill>
                  <a:schemeClr val="accent5">
                    <a:lumMod val="75000"/>
                  </a:schemeClr>
                </a:solidFill>
              </a:rPr>
              <a:t>        Navigation     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14364764" name=""/>
          <p:cNvSpPr txBox="1"/>
          <p:nvPr/>
        </p:nvSpPr>
        <p:spPr bwMode="auto">
          <a:xfrm flipH="0" flipV="0">
            <a:off x="5868720" y="1510560"/>
            <a:ext cx="6228480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1914269" name=""/>
          <p:cNvSpPr txBox="1"/>
          <p:nvPr/>
        </p:nvSpPr>
        <p:spPr bwMode="auto">
          <a:xfrm flipH="0" flipV="0">
            <a:off x="7112277" y="2242080"/>
            <a:ext cx="4684614" cy="884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rgbClr val="FFFF00"/>
                </a:solidFill>
              </a:rPr>
              <a:t>With Ctrl-[H,J,K,L]</a:t>
            </a:r>
            <a:endParaRPr sz="2600">
              <a:solidFill>
                <a:srgbClr val="FFFF00"/>
              </a:solidFill>
            </a:endParaRPr>
          </a:p>
          <a:p>
            <a:pPr>
              <a:defRPr/>
            </a:pPr>
            <a:endParaRPr sz="26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ONLYOFFICE/7.5.0.127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17</cp:revision>
  <dcterms:created xsi:type="dcterms:W3CDTF">2012-12-03T06:56:55Z</dcterms:created>
  <dcterms:modified xsi:type="dcterms:W3CDTF">2023-11-08T06:15:51Z</dcterms:modified>
  <cp:category/>
  <cp:contentStatus/>
  <cp:version/>
</cp:coreProperties>
</file>