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2800777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95202323" name=""/>
          <p:cNvSpPr txBox="1"/>
          <p:nvPr/>
        </p:nvSpPr>
        <p:spPr bwMode="auto">
          <a:xfrm flipH="0" flipV="0">
            <a:off x="4540770" y="687240"/>
            <a:ext cx="7005249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solidFill>
                  <a:schemeClr val="accent5">
                    <a:lumMod val="75000"/>
                  </a:schemeClr>
                </a:solidFill>
              </a:rPr>
              <a:t>#28 DocBld &amp; NewDoc</a:t>
            </a:r>
            <a:endParaRPr sz="4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14364764" name=""/>
          <p:cNvSpPr txBox="1"/>
          <p:nvPr/>
        </p:nvSpPr>
        <p:spPr bwMode="auto">
          <a:xfrm flipH="0" flipV="0">
            <a:off x="5868720" y="1510560"/>
            <a:ext cx="6213001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>
                <a:solidFill>
                  <a:schemeClr val="accent5">
                    <a:lumMod val="75000"/>
                  </a:schemeClr>
                </a:solidFill>
              </a:rPr>
              <a:t>Precursor to Video #29</a:t>
            </a:r>
            <a:endParaRPr sz="4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1914269" name=""/>
          <p:cNvSpPr txBox="1"/>
          <p:nvPr/>
        </p:nvSpPr>
        <p:spPr bwMode="auto">
          <a:xfrm flipH="0" flipV="0">
            <a:off x="7112277" y="2109141"/>
            <a:ext cx="4664095" cy="12805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>
                <a:solidFill>
                  <a:srgbClr val="FFFF00"/>
                </a:solidFill>
              </a:rPr>
              <a:t>Behind the scenes</a:t>
            </a:r>
            <a:endParaRPr sz="2600">
              <a:solidFill>
                <a:srgbClr val="FFFF00"/>
              </a:solidFill>
            </a:endParaRPr>
          </a:p>
          <a:p>
            <a:pPr marL="371994" indent="-371994">
              <a:buFont typeface="Arial"/>
              <a:buChar char="•"/>
              <a:defRPr/>
            </a:pPr>
            <a:r>
              <a:rPr sz="2600">
                <a:solidFill>
                  <a:srgbClr val="FFFF00"/>
                </a:solidFill>
              </a:rPr>
              <a:t>docbld </a:t>
            </a:r>
            <a:endParaRPr sz="2600">
              <a:solidFill>
                <a:srgbClr val="FFFF00"/>
              </a:solidFill>
            </a:endParaRPr>
          </a:p>
          <a:p>
            <a:pPr marL="371994" indent="-371994">
              <a:buFont typeface="Arial"/>
              <a:buChar char="•"/>
              <a:defRPr/>
            </a:pPr>
            <a:r>
              <a:rPr sz="2600">
                <a:solidFill>
                  <a:srgbClr val="FFFF00"/>
                </a:solidFill>
              </a:rPr>
              <a:t>newdoc</a:t>
            </a:r>
            <a:endParaRPr sz="260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ONLYOFFICE/7.4.1.36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16</cp:revision>
  <dcterms:created xsi:type="dcterms:W3CDTF">2012-12-03T06:56:55Z</dcterms:created>
  <dcterms:modified xsi:type="dcterms:W3CDTF">2023-10-12T17:25:46Z</dcterms:modified>
  <cp:category/>
  <cp:contentStatus/>
  <cp:version/>
</cp:coreProperties>
</file>