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80077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95202323" name=""/>
          <p:cNvSpPr txBox="1"/>
          <p:nvPr/>
        </p:nvSpPr>
        <p:spPr bwMode="auto">
          <a:xfrm flipH="0" flipV="0">
            <a:off x="4540770" y="687240"/>
            <a:ext cx="6986892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accent5">
                    <a:lumMod val="75000"/>
                  </a:schemeClr>
                </a:solidFill>
              </a:rPr>
              <a:t>#25 Finding a Pattern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14364764" name=""/>
          <p:cNvSpPr txBox="1"/>
          <p:nvPr/>
        </p:nvSpPr>
        <p:spPr bwMode="auto">
          <a:xfrm flipH="0" flipV="0">
            <a:off x="5868722" y="1510560"/>
            <a:ext cx="615324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solidFill>
                  <a:schemeClr val="accent5">
                    <a:lumMod val="75000"/>
                  </a:schemeClr>
                </a:solidFill>
              </a:rPr>
              <a:t>fzf as an interactive Ripgrep launcher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1914269" name=""/>
          <p:cNvSpPr txBox="1"/>
          <p:nvPr/>
        </p:nvSpPr>
        <p:spPr bwMode="auto">
          <a:xfrm flipH="0" flipV="0">
            <a:off x="7112277" y="2109141"/>
            <a:ext cx="4530537" cy="884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rgbClr val="FFFF00"/>
                </a:solidFill>
              </a:rPr>
              <a:t>How I quickly find text and launch Neovim</a:t>
            </a: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13</cp:revision>
  <dcterms:created xsi:type="dcterms:W3CDTF">2012-12-03T06:56:55Z</dcterms:created>
  <dcterms:modified xsi:type="dcterms:W3CDTF">2023-08-18T18:48:13Z</dcterms:modified>
  <cp:category/>
  <cp:contentStatus/>
  <cp:version/>
</cp:coreProperties>
</file>