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3A65-94E5-0983-A3A6-8848A1D8C3E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717588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#33 LSP-ZERO.NVIM</a:t>
            </a:r>
            <a:r>
              <a:rPr sz="48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5214106" y="1697794"/>
            <a:ext cx="6689700" cy="12805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sz="2600">
                <a:solidFill>
                  <a:srgbClr val="FFFF00"/>
                </a:solidFill>
              </a:rPr>
              <a:t>Easy to use Neovim and LSP configuration:</a:t>
            </a:r>
            <a:br>
              <a:rPr sz="2600">
                <a:solidFill>
                  <a:srgbClr val="FFFF00"/>
                </a:solidFill>
              </a:rPr>
            </a:br>
            <a:r>
              <a:rPr sz="2600">
                <a:solidFill>
                  <a:srgbClr val="FFFF00"/>
                </a:solidFill>
              </a:rPr>
              <a:t> </a:t>
            </a:r>
            <a:endParaRPr sz="2600">
              <a:solidFill>
                <a:srgbClr val="FFFF00"/>
              </a:solidFill>
            </a:endParaRPr>
          </a:p>
          <a:p>
            <a:pPr lvl="0">
              <a:defRPr/>
            </a:pPr>
            <a:r>
              <a:rPr sz="2600">
                <a:solidFill>
                  <a:srgbClr val="FFFF00"/>
                </a:solidFill>
              </a:rPr>
              <a:t>https://github.com/Traap/lazy.zero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21</cp:revision>
  <dcterms:created xsi:type="dcterms:W3CDTF">2012-12-03T06:56:55Z</dcterms:created>
  <dcterms:modified xsi:type="dcterms:W3CDTF">2023-12-16T22:28:13Z</dcterms:modified>
  <cp:category/>
  <cp:contentStatus/>
  <cp:version/>
</cp:coreProperties>
</file>