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2800777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95202323" name=""/>
          <p:cNvSpPr txBox="1"/>
          <p:nvPr/>
        </p:nvSpPr>
        <p:spPr bwMode="auto">
          <a:xfrm flipH="0" flipV="0">
            <a:off x="4540772" y="687243"/>
            <a:ext cx="6642577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>
                <a:solidFill>
                  <a:schemeClr val="accent5">
                    <a:lumMod val="75000"/>
                  </a:schemeClr>
                </a:solidFill>
              </a:rPr>
              <a:t>#21 Archlinux &amp; WSL2</a:t>
            </a:r>
            <a:endParaRPr sz="4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14364764" name=""/>
          <p:cNvSpPr txBox="1"/>
          <p:nvPr/>
        </p:nvSpPr>
        <p:spPr bwMode="auto">
          <a:xfrm flipH="0" flipV="0">
            <a:off x="5868726" y="1510564"/>
            <a:ext cx="6037328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>
                <a:solidFill>
                  <a:schemeClr val="accent5">
                    <a:lumMod val="75000"/>
                  </a:schemeClr>
                </a:solidFill>
              </a:rPr>
              <a:t>TMUX, Neovim, and Vim </a:t>
            </a:r>
            <a:r>
              <a:rPr sz="360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sz="4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1914269" name=""/>
          <p:cNvSpPr txBox="1"/>
          <p:nvPr/>
        </p:nvSpPr>
        <p:spPr bwMode="auto">
          <a:xfrm flipH="0" flipV="0">
            <a:off x="7112280" y="2109141"/>
            <a:ext cx="4388700" cy="8842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600">
                <a:solidFill>
                  <a:srgbClr val="FFFF00"/>
                </a:solidFill>
              </a:rPr>
              <a:t>Answering a Viewers Question</a:t>
            </a:r>
            <a:endParaRPr sz="480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ONLYOFFICE/7.3.0.184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9</cp:revision>
  <dcterms:created xsi:type="dcterms:W3CDTF">2012-12-03T06:56:55Z</dcterms:created>
  <dcterms:modified xsi:type="dcterms:W3CDTF">2023-03-17T22:13:31Z</dcterms:modified>
  <cp:category/>
  <cp:contentStatus/>
  <cp:version/>
</cp:coreProperties>
</file>