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167605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#31 NVIMS Update</a:t>
            </a:r>
            <a:br>
              <a:rPr sz="4800">
                <a:solidFill>
                  <a:schemeClr val="accent5">
                    <a:lumMod val="75000"/>
                  </a:schemeClr>
                </a:solidFill>
              </a:rPr>
            </a:br>
            <a:r>
              <a:rPr sz="4800">
                <a:solidFill>
                  <a:schemeClr val="accent5">
                    <a:lumMod val="75000"/>
                  </a:schemeClr>
                </a:solidFill>
              </a:rPr>
              <a:t>  NeoVim Config Switcher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242080"/>
            <a:ext cx="4756251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sz="2600">
                <a:solidFill>
                  <a:srgbClr val="FFFF00"/>
                </a:solidFill>
              </a:rPr>
              <a:t>Move Repository</a:t>
            </a:r>
            <a:endParaRPr sz="2600">
              <a:solidFill>
                <a:srgbClr val="FFFF00"/>
              </a:solidFill>
            </a:endParaRPr>
          </a:p>
          <a:p>
            <a:pPr lvl="0">
              <a:defRPr/>
            </a:pPr>
            <a:r>
              <a:rPr sz="2600">
                <a:solidFill>
                  <a:srgbClr val="FFFF00"/>
                </a:solidFill>
              </a:rPr>
              <a:t>https://github.com/Traap/nvims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20</cp:revision>
  <dcterms:created xsi:type="dcterms:W3CDTF">2012-12-03T06:56:55Z</dcterms:created>
  <dcterms:modified xsi:type="dcterms:W3CDTF">2023-12-16T20:39:24Z</dcterms:modified>
  <cp:category/>
  <cp:contentStatus/>
  <cp:version/>
</cp:coreProperties>
</file>