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6993371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#26 TMUX Productivity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1" y="1510560"/>
            <a:ext cx="61752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Toggle TMUX sessions.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109141"/>
            <a:ext cx="4554657" cy="1280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Alt-N Toggle Neovim</a:t>
            </a:r>
            <a:endParaRPr sz="2600">
              <a:solidFill>
                <a:srgbClr val="FFFF00"/>
              </a:solidFill>
            </a:endParaRPr>
          </a:p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Alt-U Toggle Upgrade</a:t>
            </a:r>
            <a:endParaRPr sz="2600">
              <a:solidFill>
                <a:srgbClr val="FFFF00"/>
              </a:solidFill>
            </a:endParaRPr>
          </a:p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Alt-Y Toggle YouTube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2023-09-14T05:27:44Z</dcterms:modified>
  <cp:category/>
  <cp:contentStatus/>
  <cp:version/>
</cp:coreProperties>
</file>