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3A65-94E5-0983-A3A6-8848A1D8C3E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0"/>
            <a:ext cx="7223761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#36 lazy.nvim</a:t>
            </a:r>
            <a:r>
              <a:rPr sz="4800">
                <a:solidFill>
                  <a:schemeClr val="accent5">
                    <a:lumMod val="75000"/>
                  </a:schemeClr>
                </a:solidFill>
              </a:rPr>
              <a:t> &amp; nvims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5941105" y="1510559"/>
            <a:ext cx="5531620" cy="2469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 algn="l">
              <a:defRPr/>
            </a:pPr>
            <a:r>
              <a:rPr sz="2600">
                <a:solidFill>
                  <a:srgbClr val="FFFF00"/>
                </a:solidFill>
              </a:rPr>
              <a:t>Demonstrate</a:t>
            </a:r>
            <a:endParaRPr sz="2600">
              <a:solidFill>
                <a:srgbClr val="FFFF00"/>
              </a:solidFill>
            </a:endParaRPr>
          </a:p>
          <a:p>
            <a:pPr marL="371994" lvl="0" indent="-371994" algn="l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lazy.nvim  </a:t>
            </a:r>
            <a:endParaRPr sz="2600">
              <a:solidFill>
                <a:srgbClr val="FFFF00"/>
              </a:solidFill>
            </a:endParaRPr>
          </a:p>
          <a:p>
            <a:pPr marL="371994" lvl="0" indent="-371994" algn="l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Correct dependencies for</a:t>
            </a:r>
            <a:endParaRPr sz="2600">
              <a:solidFill>
                <a:srgbClr val="FFFF00"/>
              </a:solidFill>
            </a:endParaRPr>
          </a:p>
          <a:p>
            <a:pPr marL="772043" lvl="1" indent="-371993" algn="l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Harpoon</a:t>
            </a:r>
            <a:endParaRPr sz="2600">
              <a:solidFill>
                <a:srgbClr val="FFFF00"/>
              </a:solidFill>
            </a:endParaRPr>
          </a:p>
          <a:p>
            <a:pPr marL="772043" lvl="1" indent="-371993" algn="l">
              <a:buFont typeface="Arial"/>
              <a:buChar char="•"/>
              <a:defRPr/>
            </a:pPr>
            <a:r>
              <a:rPr sz="2600">
                <a:solidFill>
                  <a:srgbClr val="FFFF00"/>
                </a:solidFill>
              </a:rPr>
              <a:t>Telescope-fzf-native</a:t>
            </a:r>
            <a:br>
              <a:rPr sz="2600">
                <a:solidFill>
                  <a:srgbClr val="FFFF00"/>
                </a:solidFill>
              </a:rPr>
            </a:b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24</cp:revision>
  <dcterms:created xsi:type="dcterms:W3CDTF">2012-12-03T06:56:55Z</dcterms:created>
  <dcterms:modified xsi:type="dcterms:W3CDTF">2024-05-18T05:31:18Z</dcterms:modified>
  <cp:category/>
  <cp:contentStatus/>
  <cp:version/>
</cp:coreProperties>
</file>