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D3A65-94E5-0983-A3A6-8848A1D8C3E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0" y="687240"/>
            <a:ext cx="7151766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#32 CLIPBOARD IMAGE</a:t>
            </a:r>
            <a:br>
              <a:rPr sz="4800">
                <a:solidFill>
                  <a:schemeClr val="accent5">
                    <a:lumMod val="75000"/>
                  </a:schemeClr>
                </a:solidFill>
              </a:rPr>
            </a:br>
            <a:r>
              <a:rPr sz="4800">
                <a:solidFill>
                  <a:schemeClr val="accent5">
                    <a:lumMod val="75000"/>
                  </a:schemeClr>
                </a:solidFill>
              </a:rPr>
              <a:t>       for Neovim   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7112277" y="2242080"/>
            <a:ext cx="4736452" cy="1676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71994" indent="-371994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Single solution:</a:t>
            </a:r>
            <a:endParaRPr sz="2600">
              <a:solidFill>
                <a:srgbClr val="FFFF00"/>
              </a:solidFill>
            </a:endParaRPr>
          </a:p>
          <a:p>
            <a:pPr marL="772044" lvl="1" indent="-371994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Arch / Ubuntu</a:t>
            </a:r>
            <a:endParaRPr sz="2600">
              <a:solidFill>
                <a:srgbClr val="FFFF00"/>
              </a:solidFill>
            </a:endParaRPr>
          </a:p>
          <a:p>
            <a:pPr marL="772044" lvl="1" indent="-371994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Window 10 / 11</a:t>
            </a:r>
            <a:endParaRPr sz="2600">
              <a:solidFill>
                <a:srgbClr val="FFFF00"/>
              </a:solidFill>
            </a:endParaRPr>
          </a:p>
          <a:p>
            <a:pPr marL="772044" lvl="1" indent="-371994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WSL2 + 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19</cp:revision>
  <dcterms:created xsi:type="dcterms:W3CDTF">2012-12-03T06:56:55Z</dcterms:created>
  <dcterms:modified xsi:type="dcterms:W3CDTF">2023-12-06T05:20:43Z</dcterms:modified>
  <cp:category/>
  <cp:contentStatus/>
  <cp:version/>
</cp:coreProperties>
</file>