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1078007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95732937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829641517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1279064833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1871758565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74063973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8785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0530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500029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8D3A65-94E5-0983-A3A6-8848A1D8C3E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5964098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92280995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33291093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205287261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035558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03139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194482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1712593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0751615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9566790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83055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67207108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5860270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6373909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182939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21485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130533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7393342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4057132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1580781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4876811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2755854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09849081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211013882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9779343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766559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7989059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5210813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8442391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9049797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3447517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0535775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309196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69134100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5082632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35084215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27754993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90285383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08742928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545224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46177735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2858273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85729533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759464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19539976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35670327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1625749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5347691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2291442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7042578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4925309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639549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6458308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88677240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80254769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293336040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91013774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7315955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1105385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9238837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68179281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152956746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8812349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39452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6692624" name=""/>
          <p:cNvSpPr txBox="1"/>
          <p:nvPr/>
        </p:nvSpPr>
        <p:spPr bwMode="auto">
          <a:xfrm flipH="0" flipV="0">
            <a:off x="4540770" y="687240"/>
            <a:ext cx="7234920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4800">
                <a:solidFill>
                  <a:schemeClr val="accent5">
                    <a:lumMod val="75000"/>
                  </a:schemeClr>
                </a:solidFill>
              </a:rPr>
              <a:t>#37 gits</a:t>
            </a:r>
            <a:endParaRPr sz="480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875334883" name=""/>
          <p:cNvSpPr txBox="1"/>
          <p:nvPr/>
        </p:nvSpPr>
        <p:spPr bwMode="auto">
          <a:xfrm flipH="0" flipV="0">
            <a:off x="5941104" y="1510558"/>
            <a:ext cx="5546739" cy="4880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lvl="0" algn="l">
              <a:defRPr/>
            </a:pPr>
            <a:r>
              <a:rPr sz="2600">
                <a:solidFill>
                  <a:srgbClr val="FFFF00"/>
                </a:solidFill>
              </a:rPr>
              <a:t>A Git Repository Group Manager</a:t>
            </a:r>
            <a:endParaRPr sz="26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ONLYOFFICE/9.0.0.172</Application>
  <DocSecurity>0</DocSecurity>
  <PresentationFormat>On-screen Show (4:3)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25</cp:revision>
  <dcterms:created xsi:type="dcterms:W3CDTF">2012-12-03T06:56:55Z</dcterms:created>
  <dcterms:modified xsi:type="dcterms:W3CDTF">2025-06-27T07:28:09Z</dcterms:modified>
  <cp:category/>
  <cp:contentStatus/>
  <cp:version/>
</cp:coreProperties>
</file>