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280077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95202323" name=""/>
          <p:cNvSpPr txBox="1"/>
          <p:nvPr/>
        </p:nvSpPr>
        <p:spPr bwMode="auto">
          <a:xfrm flipH="0" flipV="0">
            <a:off x="4540770" y="687241"/>
            <a:ext cx="670161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#05 Neovim &amp; Lazy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14364764" name=""/>
          <p:cNvSpPr txBox="1"/>
          <p:nvPr/>
        </p:nvSpPr>
        <p:spPr bwMode="auto">
          <a:xfrm flipH="0" flipV="0">
            <a:off x="5868724" y="1510562"/>
            <a:ext cx="6124806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solidFill>
                  <a:schemeClr val="accent5">
                    <a:lumMod val="75000"/>
                  </a:schemeClr>
                </a:solidFill>
              </a:rPr>
              <a:t>Blazingly fast startup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11914269" name=""/>
          <p:cNvSpPr txBox="1"/>
          <p:nvPr/>
        </p:nvSpPr>
        <p:spPr bwMode="auto">
          <a:xfrm flipH="0" flipV="0">
            <a:off x="7112278" y="2109141"/>
            <a:ext cx="4483378" cy="8842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~23ms</a:t>
            </a:r>
            <a:endParaRPr sz="2600">
              <a:solidFill>
                <a:srgbClr val="FFFF00"/>
              </a:solidFill>
            </a:endParaRPr>
          </a:p>
          <a:p>
            <a:pPr>
              <a:defRPr/>
            </a:pPr>
            <a:r>
              <a:rPr sz="2600">
                <a:solidFill>
                  <a:srgbClr val="FFFF00"/>
                </a:solidFill>
              </a:rPr>
              <a:t>             Part: 1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11</cp:revision>
  <dcterms:created xsi:type="dcterms:W3CDTF">2012-12-03T06:56:55Z</dcterms:created>
  <dcterms:modified xsi:type="dcterms:W3CDTF">2023-04-25T17:28:03Z</dcterms:modified>
  <cp:category/>
  <cp:contentStatus/>
  <cp:version/>
</cp:coreProperties>
</file>