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3A65-94E5-0983-A3A6-8848A1D8C3E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7181643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#34 IMG-CLIP.NVIM</a:t>
            </a:r>
            <a:r>
              <a:rPr sz="48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4882432" y="1697793"/>
            <a:ext cx="7110292" cy="2072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 algn="ctr">
              <a:defRPr/>
            </a:pPr>
            <a:r>
              <a:rPr sz="2600">
                <a:solidFill>
                  <a:srgbClr val="FFFF00"/>
                </a:solidFill>
              </a:rPr>
              <a:t>Paste or Drag-n-Drop Images</a:t>
            </a:r>
            <a:endParaRPr sz="2600">
              <a:solidFill>
                <a:srgbClr val="FFFF00"/>
              </a:solidFill>
            </a:endParaRPr>
          </a:p>
          <a:p>
            <a:pPr lvl="0" algn="ctr">
              <a:defRPr/>
            </a:pPr>
            <a:endParaRPr sz="2600">
              <a:solidFill>
                <a:srgbClr val="FFFF00"/>
              </a:solidFill>
            </a:endParaRPr>
          </a:p>
          <a:p>
            <a:pPr lvl="0" algn="ctr">
              <a:defRPr/>
            </a:pPr>
            <a:r>
              <a:rPr sz="2600">
                <a:solidFill>
                  <a:srgbClr val="FFFF00"/>
                </a:solidFill>
              </a:rPr>
              <a:t>	to your Neovim documents.</a:t>
            </a:r>
            <a:br>
              <a:rPr sz="2600">
                <a:solidFill>
                  <a:srgbClr val="FFFF00"/>
                </a:solidFill>
              </a:rPr>
            </a:br>
            <a:r>
              <a:rPr sz="2600">
                <a:solidFill>
                  <a:srgbClr val="FFFF00"/>
                </a:solidFill>
              </a:rPr>
              <a:t> </a:t>
            </a:r>
            <a:endParaRPr sz="2600">
              <a:solidFill>
                <a:srgbClr val="FFFF00"/>
              </a:solidFill>
            </a:endParaRPr>
          </a:p>
          <a:p>
            <a:pPr lvl="0" algn="ctr">
              <a:defRPr/>
            </a:pPr>
            <a:r>
              <a:rPr sz="2600">
                <a:solidFill>
                  <a:srgbClr val="FFFF00"/>
                </a:solidFill>
              </a:rPr>
              <a:t>https://github.com/HakonHarnes/img-clip.nvim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22</cp:revision>
  <dcterms:created xsi:type="dcterms:W3CDTF">2012-12-03T06:56:55Z</dcterms:created>
  <dcterms:modified xsi:type="dcterms:W3CDTF">2024-01-10T06:32:37Z</dcterms:modified>
  <cp:category/>
  <cp:contentStatus/>
  <cp:version/>
</cp:coreProperties>
</file>