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1" y="687242"/>
            <a:ext cx="6687576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#22 Multiple Neovims?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5" y="1510563"/>
            <a:ext cx="609780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accent5">
                    <a:lumMod val="75000"/>
                  </a:schemeClr>
                </a:solidFill>
              </a:rPr>
              <a:t>Config, Use, &amp; Delete them Safely!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9" y="2109141"/>
            <a:ext cx="4417859" cy="12805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Inspired by </a:t>
            </a:r>
            <a:r>
              <a:rPr sz="2600" i="1" u="sng">
                <a:solidFill>
                  <a:srgbClr val="FFFF00"/>
                </a:solidFill>
              </a:rPr>
              <a:t>Elijah Manor’s</a:t>
            </a:r>
            <a:br>
              <a:rPr sz="2600">
                <a:solidFill>
                  <a:srgbClr val="FFFF00"/>
                </a:solidFill>
              </a:rPr>
            </a:br>
            <a:r>
              <a:rPr sz="2600">
                <a:solidFill>
                  <a:srgbClr val="FFFF00"/>
                </a:solidFill>
              </a:rPr>
              <a:t>Neovim Config Switcher</a:t>
            </a:r>
            <a:endParaRPr sz="2600">
              <a:solidFill>
                <a:srgbClr val="FFFF00"/>
              </a:solidFill>
            </a:endParaRPr>
          </a:p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YouTube Video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2023-04-06T08:29:47Z</dcterms:modified>
  <cp:category/>
  <cp:contentStatus/>
  <cp:version/>
</cp:coreProperties>
</file>