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0"/>
            <a:ext cx="699805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#27 TLC-ARTICLE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4364764" name=""/>
          <p:cNvSpPr txBox="1"/>
          <p:nvPr/>
        </p:nvSpPr>
        <p:spPr bwMode="auto">
          <a:xfrm flipH="0" flipV="0">
            <a:off x="5868720" y="1510560"/>
            <a:ext cx="619644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accent5">
                    <a:lumMod val="75000"/>
                  </a:schemeClr>
                </a:solidFill>
              </a:rPr>
              <a:t>A Custom LaTeX Document Class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7112277" y="2109141"/>
            <a:ext cx="4645376" cy="1676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Use to assemble </a:t>
            </a:r>
            <a:endParaRPr sz="2600">
              <a:solidFill>
                <a:srgbClr val="FFFF00"/>
              </a:solidFill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Basic document</a:t>
            </a:r>
            <a:endParaRPr sz="2600">
              <a:solidFill>
                <a:srgbClr val="FFFF00"/>
              </a:solidFill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Customize header &amp; footer</a:t>
            </a:r>
            <a:endParaRPr sz="2600">
              <a:solidFill>
                <a:srgbClr val="FFFF00"/>
              </a:solidFill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Atomic Elements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15</cp:revision>
  <dcterms:created xsi:type="dcterms:W3CDTF">2012-12-03T06:56:55Z</dcterms:created>
  <dcterms:modified xsi:type="dcterms:W3CDTF">2023-10-11T17:38:47Z</dcterms:modified>
  <cp:category/>
  <cp:contentStatus/>
  <cp:version/>
</cp:coreProperties>
</file>