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80077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95202323" name=""/>
          <p:cNvSpPr txBox="1"/>
          <p:nvPr/>
        </p:nvSpPr>
        <p:spPr bwMode="auto">
          <a:xfrm flipH="0" flipV="0">
            <a:off x="4540774" y="687245"/>
            <a:ext cx="6162637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accent5">
                    <a:lumMod val="75000"/>
                  </a:schemeClr>
                </a:solidFill>
              </a:rPr>
              <a:t>#18 Neovim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14364764" name=""/>
          <p:cNvSpPr txBox="1"/>
          <p:nvPr/>
        </p:nvSpPr>
        <p:spPr bwMode="auto">
          <a:xfrm flipH="0" flipV="0">
            <a:off x="5868728" y="1510566"/>
            <a:ext cx="602329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solidFill>
                  <a:schemeClr val="accent5">
                    <a:lumMod val="75000"/>
                  </a:schemeClr>
                </a:solidFill>
              </a:rPr>
              <a:t>Simple: LazyVim  Customization </a:t>
            </a:r>
            <a:r>
              <a:rPr sz="360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1914269" name=""/>
          <p:cNvSpPr txBox="1"/>
          <p:nvPr/>
        </p:nvSpPr>
        <p:spPr bwMode="auto">
          <a:xfrm flipH="0" flipV="0">
            <a:off x="7112282" y="2109143"/>
            <a:ext cx="4355942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rgbClr val="FFFF00"/>
                </a:solidFill>
              </a:rPr>
              <a:t>todo-comments.nvim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2023-03-02T05:11:38Z</dcterms:modified>
  <cp:category/>
  <cp:contentStatus/>
  <cp:version/>
</cp:coreProperties>
</file>