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4"/>
  </p:notesMasterIdLst>
  <p:handoutMasterIdLst>
    <p:handoutMasterId r:id="rId25"/>
  </p:handoutMasterIdLst>
  <p:sldIdLst>
    <p:sldId id="267" r:id="rId5"/>
    <p:sldId id="268" r:id="rId6"/>
    <p:sldId id="269" r:id="rId7"/>
    <p:sldId id="271" r:id="rId8"/>
    <p:sldId id="277" r:id="rId9"/>
    <p:sldId id="262" r:id="rId10"/>
    <p:sldId id="272" r:id="rId11"/>
    <p:sldId id="273" r:id="rId12"/>
    <p:sldId id="278" r:id="rId13"/>
    <p:sldId id="279" r:id="rId14"/>
    <p:sldId id="280" r:id="rId15"/>
    <p:sldId id="274" r:id="rId16"/>
    <p:sldId id="281" r:id="rId17"/>
    <p:sldId id="282" r:id="rId18"/>
    <p:sldId id="283" r:id="rId19"/>
    <p:sldId id="275" r:id="rId20"/>
    <p:sldId id="284" r:id="rId21"/>
    <p:sldId id="285" r:id="rId22"/>
    <p:sldId id="276" r:id="rId23"/>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p:cViewPr varScale="1">
        <p:scale>
          <a:sx n="73" d="100"/>
          <a:sy n="73" d="100"/>
        </p:scale>
        <p:origin x="618" y="78"/>
      </p:cViewPr>
      <p:guideLst/>
    </p:cSldViewPr>
  </p:slideViewPr>
  <p:notesTextViewPr>
    <p:cViewPr>
      <p:scale>
        <a:sx n="1" d="1"/>
        <a:sy n="1" d="1"/>
      </p:scale>
      <p:origin x="0" y="0"/>
    </p:cViewPr>
  </p:notesTextViewPr>
  <p:notesViewPr>
    <p:cSldViewPr snapToGrid="0">
      <p:cViewPr varScale="1">
        <p:scale>
          <a:sx n="77" d="100"/>
          <a:sy n="77" d="100"/>
        </p:scale>
        <p:origin x="3912" y="11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194FFE89-DD1A-434A-B46E-FC01616819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posición de fecha 2">
            <a:extLst>
              <a:ext uri="{FF2B5EF4-FFF2-40B4-BE49-F238E27FC236}">
                <a16:creationId xmlns:a16="http://schemas.microsoft.com/office/drawing/2014/main" id="{705BBA22-1009-4062-B497-20D4D1F420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9C358C0-C44C-498D-A1E1-DE48B4230B7D}" type="datetime1">
              <a:rPr lang="es-ES" smtClean="0"/>
              <a:t>23/05/2019</a:t>
            </a:fld>
            <a:endParaRPr lang="es-ES" dirty="0"/>
          </a:p>
        </p:txBody>
      </p:sp>
      <p:sp>
        <p:nvSpPr>
          <p:cNvPr id="4" name="Marcador de posición de pie de página 3">
            <a:extLst>
              <a:ext uri="{FF2B5EF4-FFF2-40B4-BE49-F238E27FC236}">
                <a16:creationId xmlns:a16="http://schemas.microsoft.com/office/drawing/2014/main" id="{265305A3-EF7C-4109-870C-75957F87F8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A65183E6-2BF7-4148-8288-DCAD651FB9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FCA6C9-E2E2-4922-B1A7-E6462166C8C6}" type="slidenum">
              <a:rPr lang="es-ES" smtClean="0"/>
              <a:t>‹Nº›</a:t>
            </a:fld>
            <a:endParaRPr lang="es-ES"/>
          </a:p>
        </p:txBody>
      </p:sp>
    </p:spTree>
    <p:extLst>
      <p:ext uri="{BB962C8B-B14F-4D97-AF65-F5344CB8AC3E}">
        <p14:creationId xmlns:p14="http://schemas.microsoft.com/office/powerpoint/2010/main" val="3900596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92B87-2711-4A81-9AC1-A41D13AFD163}" type="datetime1">
              <a:rPr lang="es-ES" smtClean="0"/>
              <a:pPr/>
              <a:t>23/05/2019</a:t>
            </a:fld>
            <a:endParaRPr lang="es-ES"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2C70E52-1238-4A7F-867E-2F90BFCA0D60}" type="slidenum">
              <a:rPr lang="es-ES" noProof="0" smtClean="0"/>
              <a:t>‹Nº›</a:t>
            </a:fld>
            <a:endParaRPr lang="es-ES" noProof="0"/>
          </a:p>
        </p:txBody>
      </p:sp>
    </p:spTree>
    <p:extLst>
      <p:ext uri="{BB962C8B-B14F-4D97-AF65-F5344CB8AC3E}">
        <p14:creationId xmlns:p14="http://schemas.microsoft.com/office/powerpoint/2010/main" val="3534581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2C70E52-1238-4A7F-867E-2F90BFCA0D60}" type="slidenum">
              <a:rPr lang="es-ES" smtClean="0"/>
              <a:t>1</a:t>
            </a:fld>
            <a:endParaRPr lang="es-ES"/>
          </a:p>
        </p:txBody>
      </p:sp>
    </p:spTree>
    <p:extLst>
      <p:ext uri="{BB962C8B-B14F-4D97-AF65-F5344CB8AC3E}">
        <p14:creationId xmlns:p14="http://schemas.microsoft.com/office/powerpoint/2010/main" val="3379458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2C70E52-1238-4A7F-867E-2F90BFCA0D60}" type="slidenum">
              <a:rPr lang="es-ES" smtClean="0"/>
              <a:t>10</a:t>
            </a:fld>
            <a:endParaRPr lang="es-ES"/>
          </a:p>
        </p:txBody>
      </p:sp>
    </p:spTree>
    <p:extLst>
      <p:ext uri="{BB962C8B-B14F-4D97-AF65-F5344CB8AC3E}">
        <p14:creationId xmlns:p14="http://schemas.microsoft.com/office/powerpoint/2010/main" val="2855418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2C70E52-1238-4A7F-867E-2F90BFCA0D60}" type="slidenum">
              <a:rPr lang="es-ES" smtClean="0"/>
              <a:t>11</a:t>
            </a:fld>
            <a:endParaRPr lang="es-ES"/>
          </a:p>
        </p:txBody>
      </p:sp>
    </p:spTree>
    <p:extLst>
      <p:ext uri="{BB962C8B-B14F-4D97-AF65-F5344CB8AC3E}">
        <p14:creationId xmlns:p14="http://schemas.microsoft.com/office/powerpoint/2010/main" val="756118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22C70E52-1238-4A7F-867E-2F90BFCA0D60}" type="slidenum">
              <a:rPr lang="es-ES" smtClean="0"/>
              <a:t>12</a:t>
            </a:fld>
            <a:endParaRPr lang="es-ES"/>
          </a:p>
        </p:txBody>
      </p:sp>
    </p:spTree>
    <p:extLst>
      <p:ext uri="{BB962C8B-B14F-4D97-AF65-F5344CB8AC3E}">
        <p14:creationId xmlns:p14="http://schemas.microsoft.com/office/powerpoint/2010/main" val="2009477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22C70E52-1238-4A7F-867E-2F90BFCA0D60}" type="slidenum">
              <a:rPr lang="es-ES" smtClean="0"/>
              <a:t>13</a:t>
            </a:fld>
            <a:endParaRPr lang="es-ES"/>
          </a:p>
        </p:txBody>
      </p:sp>
    </p:spTree>
    <p:extLst>
      <p:ext uri="{BB962C8B-B14F-4D97-AF65-F5344CB8AC3E}">
        <p14:creationId xmlns:p14="http://schemas.microsoft.com/office/powerpoint/2010/main" val="3524943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22C70E52-1238-4A7F-867E-2F90BFCA0D60}" type="slidenum">
              <a:rPr lang="es-ES" smtClean="0"/>
              <a:t>14</a:t>
            </a:fld>
            <a:endParaRPr lang="es-ES"/>
          </a:p>
        </p:txBody>
      </p:sp>
    </p:spTree>
    <p:extLst>
      <p:ext uri="{BB962C8B-B14F-4D97-AF65-F5344CB8AC3E}">
        <p14:creationId xmlns:p14="http://schemas.microsoft.com/office/powerpoint/2010/main" val="2741085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22C70E52-1238-4A7F-867E-2F90BFCA0D60}" type="slidenum">
              <a:rPr lang="es-ES" smtClean="0"/>
              <a:t>15</a:t>
            </a:fld>
            <a:endParaRPr lang="es-ES"/>
          </a:p>
        </p:txBody>
      </p:sp>
    </p:spTree>
    <p:extLst>
      <p:ext uri="{BB962C8B-B14F-4D97-AF65-F5344CB8AC3E}">
        <p14:creationId xmlns:p14="http://schemas.microsoft.com/office/powerpoint/2010/main" val="769157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2C70E52-1238-4A7F-867E-2F90BFCA0D60}" type="slidenum">
              <a:rPr lang="es-ES" smtClean="0"/>
              <a:t>16</a:t>
            </a:fld>
            <a:endParaRPr lang="es-ES"/>
          </a:p>
        </p:txBody>
      </p:sp>
    </p:spTree>
    <p:extLst>
      <p:ext uri="{BB962C8B-B14F-4D97-AF65-F5344CB8AC3E}">
        <p14:creationId xmlns:p14="http://schemas.microsoft.com/office/powerpoint/2010/main" val="1779021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2C70E52-1238-4A7F-867E-2F90BFCA0D60}" type="slidenum">
              <a:rPr lang="es-ES" smtClean="0"/>
              <a:t>17</a:t>
            </a:fld>
            <a:endParaRPr lang="es-ES"/>
          </a:p>
        </p:txBody>
      </p:sp>
    </p:spTree>
    <p:extLst>
      <p:ext uri="{BB962C8B-B14F-4D97-AF65-F5344CB8AC3E}">
        <p14:creationId xmlns:p14="http://schemas.microsoft.com/office/powerpoint/2010/main" val="349874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2C70E52-1238-4A7F-867E-2F90BFCA0D60}" type="slidenum">
              <a:rPr lang="es-ES" smtClean="0"/>
              <a:t>18</a:t>
            </a:fld>
            <a:endParaRPr lang="es-ES"/>
          </a:p>
        </p:txBody>
      </p:sp>
    </p:spTree>
    <p:extLst>
      <p:ext uri="{BB962C8B-B14F-4D97-AF65-F5344CB8AC3E}">
        <p14:creationId xmlns:p14="http://schemas.microsoft.com/office/powerpoint/2010/main" val="2890481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2C70E52-1238-4A7F-867E-2F90BFCA0D60}" type="slidenum">
              <a:rPr lang="es-ES" smtClean="0"/>
              <a:t>19</a:t>
            </a:fld>
            <a:endParaRPr lang="es-ES"/>
          </a:p>
        </p:txBody>
      </p:sp>
    </p:spTree>
    <p:extLst>
      <p:ext uri="{BB962C8B-B14F-4D97-AF65-F5344CB8AC3E}">
        <p14:creationId xmlns:p14="http://schemas.microsoft.com/office/powerpoint/2010/main" val="2700202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2C70E52-1238-4A7F-867E-2F90BFCA0D60}" type="slidenum">
              <a:rPr lang="es-ES" smtClean="0"/>
              <a:t>2</a:t>
            </a:fld>
            <a:endParaRPr lang="es-ES"/>
          </a:p>
        </p:txBody>
      </p:sp>
    </p:spTree>
    <p:extLst>
      <p:ext uri="{BB962C8B-B14F-4D97-AF65-F5344CB8AC3E}">
        <p14:creationId xmlns:p14="http://schemas.microsoft.com/office/powerpoint/2010/main" val="4240068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2C70E52-1238-4A7F-867E-2F90BFCA0D60}" type="slidenum">
              <a:rPr lang="es-ES" smtClean="0"/>
              <a:t>3</a:t>
            </a:fld>
            <a:endParaRPr lang="es-ES"/>
          </a:p>
        </p:txBody>
      </p:sp>
    </p:spTree>
    <p:extLst>
      <p:ext uri="{BB962C8B-B14F-4D97-AF65-F5344CB8AC3E}">
        <p14:creationId xmlns:p14="http://schemas.microsoft.com/office/powerpoint/2010/main" val="559068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2C70E52-1238-4A7F-867E-2F90BFCA0D60}" type="slidenum">
              <a:rPr lang="es-ES" smtClean="0"/>
              <a:t>4</a:t>
            </a:fld>
            <a:endParaRPr lang="es-ES"/>
          </a:p>
        </p:txBody>
      </p:sp>
    </p:spTree>
    <p:extLst>
      <p:ext uri="{BB962C8B-B14F-4D97-AF65-F5344CB8AC3E}">
        <p14:creationId xmlns:p14="http://schemas.microsoft.com/office/powerpoint/2010/main" val="713810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2C70E52-1238-4A7F-867E-2F90BFCA0D60}" type="slidenum">
              <a:rPr lang="es-ES" smtClean="0"/>
              <a:t>5</a:t>
            </a:fld>
            <a:endParaRPr lang="es-ES"/>
          </a:p>
        </p:txBody>
      </p:sp>
    </p:spTree>
    <p:extLst>
      <p:ext uri="{BB962C8B-B14F-4D97-AF65-F5344CB8AC3E}">
        <p14:creationId xmlns:p14="http://schemas.microsoft.com/office/powerpoint/2010/main" val="1485077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2C70E52-1238-4A7F-867E-2F90BFCA0D60}" type="slidenum">
              <a:rPr lang="es-ES" smtClean="0"/>
              <a:t>6</a:t>
            </a:fld>
            <a:endParaRPr lang="es-ES"/>
          </a:p>
        </p:txBody>
      </p:sp>
    </p:spTree>
    <p:extLst>
      <p:ext uri="{BB962C8B-B14F-4D97-AF65-F5344CB8AC3E}">
        <p14:creationId xmlns:p14="http://schemas.microsoft.com/office/powerpoint/2010/main" val="2241651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22C70E52-1238-4A7F-867E-2F90BFCA0D60}" type="slidenum">
              <a:rPr lang="es-ES" smtClean="0"/>
              <a:t>7</a:t>
            </a:fld>
            <a:endParaRPr lang="es-ES"/>
          </a:p>
        </p:txBody>
      </p:sp>
    </p:spTree>
    <p:extLst>
      <p:ext uri="{BB962C8B-B14F-4D97-AF65-F5344CB8AC3E}">
        <p14:creationId xmlns:p14="http://schemas.microsoft.com/office/powerpoint/2010/main" val="1798472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2C70E52-1238-4A7F-867E-2F90BFCA0D60}" type="slidenum">
              <a:rPr lang="es-ES" smtClean="0"/>
              <a:t>8</a:t>
            </a:fld>
            <a:endParaRPr lang="es-ES"/>
          </a:p>
        </p:txBody>
      </p:sp>
    </p:spTree>
    <p:extLst>
      <p:ext uri="{BB962C8B-B14F-4D97-AF65-F5344CB8AC3E}">
        <p14:creationId xmlns:p14="http://schemas.microsoft.com/office/powerpoint/2010/main" val="2425473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22C70E52-1238-4A7F-867E-2F90BFCA0D60}" type="slidenum">
              <a:rPr lang="es-ES" smtClean="0"/>
              <a:t>9</a:t>
            </a:fld>
            <a:endParaRPr lang="es-ES"/>
          </a:p>
        </p:txBody>
      </p:sp>
    </p:spTree>
    <p:extLst>
      <p:ext uri="{BB962C8B-B14F-4D97-AF65-F5344CB8AC3E}">
        <p14:creationId xmlns:p14="http://schemas.microsoft.com/office/powerpoint/2010/main" val="2315279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ítulo y contenido">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600"/>
            <a:ext cx="10840914" cy="1260000"/>
          </a:xfrm>
        </p:spPr>
        <p:txBody>
          <a:bodyPr rtlCol="0" anchor="ctr" anchorCtr="0">
            <a:normAutofit/>
          </a:bodyPr>
          <a:lstStyle>
            <a:lvl1pPr>
              <a:defRPr sz="3000"/>
            </a:lvl1pPr>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685801" y="1869601"/>
            <a:ext cx="10840914" cy="3921600"/>
          </a:xfrm>
        </p:spPr>
        <p:txBody>
          <a:bodyPr rtlCol="0" anchor="t" anchorCtr="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7DA84119-8240-4845-BD01-2786B6976425}" type="datetime1">
              <a:rPr lang="es-ES" noProof="0" smtClean="0"/>
              <a:t>23/05/2019</a:t>
            </a:fld>
            <a:endParaRPr lang="es-ES" noProof="0"/>
          </a:p>
        </p:txBody>
      </p:sp>
      <p:sp>
        <p:nvSpPr>
          <p:cNvPr id="5" name="Marcador de posición de pie de página 4"/>
          <p:cNvSpPr>
            <a:spLocks noGrp="1"/>
          </p:cNvSpPr>
          <p:nvPr>
            <p:ph type="ftr" sz="quarter" idx="11"/>
          </p:nvPr>
        </p:nvSpPr>
        <p:spPr/>
        <p:txBody>
          <a:bodyPr rtlCol="0"/>
          <a:lstStyle/>
          <a:p>
            <a:pPr rtl="0"/>
            <a:r>
              <a:rPr lang="es-ES" noProof="0"/>
              <a:t>Agregar un pie de página</a:t>
            </a:r>
          </a:p>
        </p:txBody>
      </p:sp>
      <p:sp>
        <p:nvSpPr>
          <p:cNvPr id="6" name="Marcador de posición de número de diapositiva 5"/>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cxnSp>
        <p:nvCxnSpPr>
          <p:cNvPr id="8" name="Conector recto 7">
            <a:extLst>
              <a:ext uri="{FF2B5EF4-FFF2-40B4-BE49-F238E27FC236}">
                <a16:creationId xmlns:a16="http://schemas.microsoft.com/office/drawing/2014/main" id="{328F7C25-BFB6-430F-87B6-7D0D2C7493D6}"/>
              </a:ext>
              <a:ext uri="{C183D7F6-B498-43B3-948B-1728B52AA6E4}">
                <adec:decorative xmlns:adec="http://schemas.microsoft.com/office/drawing/2017/decorative" xmlns=""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pic>
        <p:nvPicPr>
          <p:cNvPr id="7" name="Imagen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hasCustomPrompt="1"/>
          </p:nvPr>
        </p:nvSpPr>
        <p:spPr>
          <a:xfrm>
            <a:off x="685801" y="609601"/>
            <a:ext cx="10840913" cy="3124199"/>
          </a:xfrm>
        </p:spPr>
        <p:txBody>
          <a:bodyPr rtlCol="0" anchor="ctr">
            <a:normAutofit/>
          </a:bodyPr>
          <a:lstStyle>
            <a:lvl1pPr algn="l">
              <a:defRPr sz="3000" b="0" cap="none"/>
            </a:lvl1pPr>
          </a:lstStyle>
          <a:p>
            <a:pPr rtl="0"/>
            <a:r>
              <a:rPr lang="es-ES" noProof="0"/>
              <a:t>HAGA CLIC PARA EDITAR EL ESTILO DEL TÍTULO DEL PATRÓN</a:t>
            </a:r>
          </a:p>
        </p:txBody>
      </p:sp>
      <p:sp>
        <p:nvSpPr>
          <p:cNvPr id="3" name="Marcador de posición de texto 2"/>
          <p:cNvSpPr>
            <a:spLocks noGrp="1"/>
          </p:cNvSpPr>
          <p:nvPr>
            <p:ph type="body" idx="1" hasCustomPrompt="1"/>
          </p:nvPr>
        </p:nvSpPr>
        <p:spPr>
          <a:xfrm>
            <a:off x="685800" y="3733800"/>
            <a:ext cx="10840914" cy="2057400"/>
          </a:xfrm>
        </p:spPr>
        <p:txBody>
          <a:bodyPr rtlCol="0"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8751CC07-C6EA-4B19-B21B-F21CD960CB05}" type="datetime1">
              <a:rPr lang="es-ES" noProof="0" smtClean="0"/>
              <a:t>23/05/2019</a:t>
            </a:fld>
            <a:endParaRPr lang="es-ES" noProof="0"/>
          </a:p>
        </p:txBody>
      </p:sp>
      <p:sp>
        <p:nvSpPr>
          <p:cNvPr id="5" name="Marcador de posición de pie de página 4"/>
          <p:cNvSpPr>
            <a:spLocks noGrp="1"/>
          </p:cNvSpPr>
          <p:nvPr>
            <p:ph type="ftr" sz="quarter" idx="11"/>
          </p:nvPr>
        </p:nvSpPr>
        <p:spPr/>
        <p:txBody>
          <a:bodyPr rtlCol="0"/>
          <a:lstStyle/>
          <a:p>
            <a:pPr rtl="0"/>
            <a:r>
              <a:rPr lang="es-ES" noProof="0"/>
              <a:t>Agregar un pie de página</a:t>
            </a:r>
          </a:p>
        </p:txBody>
      </p:sp>
      <p:sp>
        <p:nvSpPr>
          <p:cNvPr id="6" name="Marcador de posición de número de diapositiva 5"/>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Imagen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600"/>
            <a:ext cx="10840914" cy="1260000"/>
          </a:xfrm>
        </p:spPr>
        <p:txBody>
          <a:bodyPr rtlCol="0">
            <a:normAutofit/>
          </a:bodyPr>
          <a:lstStyle>
            <a:lvl1pPr>
              <a:defRPr sz="3000"/>
            </a:lvl1pPr>
          </a:lstStyle>
          <a:p>
            <a:pPr rtl="0"/>
            <a:r>
              <a:rPr lang="es-ES" noProof="0" smtClean="0"/>
              <a:t>Haga clic para modificar el estilo de título del patrón</a:t>
            </a:r>
            <a:endParaRPr lang="es-ES" noProof="0"/>
          </a:p>
        </p:txBody>
      </p:sp>
      <p:sp>
        <p:nvSpPr>
          <p:cNvPr id="3" name="Marcador de posición de fecha 2"/>
          <p:cNvSpPr>
            <a:spLocks noGrp="1"/>
          </p:cNvSpPr>
          <p:nvPr>
            <p:ph type="dt" sz="half" idx="10"/>
          </p:nvPr>
        </p:nvSpPr>
        <p:spPr/>
        <p:txBody>
          <a:bodyPr rtlCol="0"/>
          <a:lstStyle/>
          <a:p>
            <a:pPr rtl="0"/>
            <a:fld id="{0D155427-7CF5-4CF7-B6B0-39C2418E56E7}" type="datetime1">
              <a:rPr lang="es-ES" noProof="0" smtClean="0"/>
              <a:t>23/05/2019</a:t>
            </a:fld>
            <a:endParaRPr lang="es-ES" noProof="0"/>
          </a:p>
        </p:txBody>
      </p:sp>
      <p:sp>
        <p:nvSpPr>
          <p:cNvPr id="4" name="Marcador de posición de pie de página 3"/>
          <p:cNvSpPr>
            <a:spLocks noGrp="1"/>
          </p:cNvSpPr>
          <p:nvPr>
            <p:ph type="ftr" sz="quarter" idx="11"/>
          </p:nvPr>
        </p:nvSpPr>
        <p:spPr/>
        <p:txBody>
          <a:bodyPr rtlCol="0"/>
          <a:lstStyle/>
          <a:p>
            <a:pPr rtl="0"/>
            <a:r>
              <a:rPr lang="es-ES" noProof="0"/>
              <a:t>Agregar un pie de página</a:t>
            </a:r>
          </a:p>
        </p:txBody>
      </p:sp>
      <p:sp>
        <p:nvSpPr>
          <p:cNvPr id="5" name="Marcador de posición de número de diapositiva 4"/>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Marcador de posición de fecha 1"/>
          <p:cNvSpPr>
            <a:spLocks noGrp="1"/>
          </p:cNvSpPr>
          <p:nvPr>
            <p:ph type="dt" sz="half" idx="10"/>
          </p:nvPr>
        </p:nvSpPr>
        <p:spPr/>
        <p:txBody>
          <a:bodyPr rtlCol="0"/>
          <a:lstStyle/>
          <a:p>
            <a:pPr rtl="0"/>
            <a:fld id="{C5547786-EEBE-4706-ACD9-FE928A10B11B}" type="datetime1">
              <a:rPr lang="es-ES" noProof="0" smtClean="0"/>
              <a:t>23/05/2019</a:t>
            </a:fld>
            <a:endParaRPr lang="es-ES" noProof="0"/>
          </a:p>
        </p:txBody>
      </p:sp>
      <p:sp>
        <p:nvSpPr>
          <p:cNvPr id="3" name="Marcador de posición de pie de página 2"/>
          <p:cNvSpPr>
            <a:spLocks noGrp="1"/>
          </p:cNvSpPr>
          <p:nvPr>
            <p:ph type="ftr" sz="quarter" idx="11"/>
          </p:nvPr>
        </p:nvSpPr>
        <p:spPr/>
        <p:txBody>
          <a:bodyPr rtlCol="0"/>
          <a:lstStyle/>
          <a:p>
            <a:pPr rtl="0"/>
            <a:r>
              <a:rPr lang="es-ES" noProof="0"/>
              <a:t>Agregar un pie de página</a:t>
            </a:r>
          </a:p>
        </p:txBody>
      </p:sp>
      <p:sp>
        <p:nvSpPr>
          <p:cNvPr id="4" name="Marcador de posición de número de diapositiva 3"/>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Imagen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ítulo 1"/>
          <p:cNvSpPr>
            <a:spLocks noGrp="1"/>
          </p:cNvSpPr>
          <p:nvPr>
            <p:ph type="ctrTitle"/>
          </p:nvPr>
        </p:nvSpPr>
        <p:spPr>
          <a:xfrm>
            <a:off x="2476500" y="2716272"/>
            <a:ext cx="8683625" cy="2421464"/>
          </a:xfrm>
        </p:spPr>
        <p:txBody>
          <a:bodyPr rtlCol="0" anchor="b">
            <a:normAutofit/>
          </a:bodyPr>
          <a:lstStyle>
            <a:lvl1pPr algn="r">
              <a:defRPr sz="4800">
                <a:effectLst/>
              </a:defRPr>
            </a:lvl1pPr>
          </a:lstStyle>
          <a:p>
            <a:pPr rtl="0"/>
            <a:r>
              <a:rPr lang="es-ES" noProof="0" smtClean="0"/>
              <a:t>Haga clic para modificar el estilo de título del patrón</a:t>
            </a:r>
            <a:endParaRPr lang="es-ES" noProof="0"/>
          </a:p>
        </p:txBody>
      </p:sp>
      <p:sp>
        <p:nvSpPr>
          <p:cNvPr id="3" name="Subtítulo 2"/>
          <p:cNvSpPr>
            <a:spLocks noGrp="1"/>
          </p:cNvSpPr>
          <p:nvPr>
            <p:ph type="subTitle" idx="1" hasCustomPrompt="1"/>
          </p:nvPr>
        </p:nvSpPr>
        <p:spPr>
          <a:xfrm>
            <a:off x="2476500" y="5137736"/>
            <a:ext cx="8683625" cy="732840"/>
          </a:xfrm>
        </p:spPr>
        <p:txBody>
          <a:bodyPr rtlCol="0"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posición de fecha 3"/>
          <p:cNvSpPr>
            <a:spLocks noGrp="1"/>
          </p:cNvSpPr>
          <p:nvPr>
            <p:ph type="dt" sz="half" idx="10"/>
          </p:nvPr>
        </p:nvSpPr>
        <p:spPr>
          <a:xfrm>
            <a:off x="8932558" y="5870575"/>
            <a:ext cx="1600200" cy="377825"/>
          </a:xfrm>
        </p:spPr>
        <p:txBody>
          <a:bodyPr rtlCol="0"/>
          <a:lstStyle/>
          <a:p>
            <a:pPr rtl="0"/>
            <a:fld id="{C03DAB1D-FF88-4B1F-9694-673F0907BE82}" type="datetime1">
              <a:rPr lang="es-ES" noProof="0" smtClean="0"/>
              <a:t>23/05/2019</a:t>
            </a:fld>
            <a:endParaRPr lang="es-ES" noProof="0"/>
          </a:p>
        </p:txBody>
      </p:sp>
      <p:sp>
        <p:nvSpPr>
          <p:cNvPr id="5" name="Marcador de posición de pie de página 4"/>
          <p:cNvSpPr>
            <a:spLocks noGrp="1"/>
          </p:cNvSpPr>
          <p:nvPr>
            <p:ph type="ftr" sz="quarter" idx="11"/>
          </p:nvPr>
        </p:nvSpPr>
        <p:spPr>
          <a:xfrm>
            <a:off x="3962399" y="5870575"/>
            <a:ext cx="4893958" cy="377825"/>
          </a:xfrm>
        </p:spPr>
        <p:txBody>
          <a:bodyPr rtlCol="0"/>
          <a:lstStyle/>
          <a:p>
            <a:pPr rtl="0"/>
            <a:r>
              <a:rPr lang="es-ES" noProof="0"/>
              <a:t>Agregar un pie de página</a:t>
            </a:r>
          </a:p>
        </p:txBody>
      </p:sp>
      <p:sp>
        <p:nvSpPr>
          <p:cNvPr id="6" name="Marcador de posición de número de diapositiva 5"/>
          <p:cNvSpPr>
            <a:spLocks noGrp="1"/>
          </p:cNvSpPr>
          <p:nvPr>
            <p:ph type="sldNum" sz="quarter" idx="12"/>
          </p:nvPr>
        </p:nvSpPr>
        <p:spPr>
          <a:xfrm>
            <a:off x="10608958" y="5870575"/>
            <a:ext cx="551167" cy="377825"/>
          </a:xfrm>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ítulo 1"/>
          <p:cNvSpPr>
            <a:spLocks noGrp="1"/>
          </p:cNvSpPr>
          <p:nvPr>
            <p:ph type="title"/>
          </p:nvPr>
        </p:nvSpPr>
        <p:spPr>
          <a:xfrm>
            <a:off x="552450" y="1874308"/>
            <a:ext cx="3814235" cy="1260000"/>
          </a:xfrm>
        </p:spPr>
        <p:txBody>
          <a:bodyPr rtlCol="0" anchor="ctr" anchorCtr="0">
            <a:noAutofit/>
          </a:bodyPr>
          <a:lstStyle>
            <a:lvl1pPr algn="r">
              <a:defRPr sz="3000" b="0"/>
            </a:lvl1pPr>
          </a:lstStyle>
          <a:p>
            <a:pPr rtl="0"/>
            <a:r>
              <a:rPr lang="es-ES" noProof="0" smtClean="0"/>
              <a:t>Haga clic para modificar el estilo de título del patrón</a:t>
            </a:r>
            <a:endParaRPr lang="es-ES" noProof="0"/>
          </a:p>
        </p:txBody>
      </p:sp>
      <p:sp>
        <p:nvSpPr>
          <p:cNvPr id="3" name="Marcador de posición de contenido 2"/>
          <p:cNvSpPr>
            <a:spLocks noGrp="1"/>
          </p:cNvSpPr>
          <p:nvPr>
            <p:ph idx="1" hasCustomPrompt="1"/>
          </p:nvPr>
        </p:nvSpPr>
        <p:spPr>
          <a:xfrm>
            <a:off x="4648200" y="0"/>
            <a:ext cx="7543800" cy="6856214"/>
          </a:xfrm>
        </p:spPr>
        <p:txBody>
          <a:bodyPr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552450" y="3134308"/>
            <a:ext cx="3814235" cy="2016600"/>
          </a:xfrm>
        </p:spPr>
        <p:txBody>
          <a:bodyPr rtlCol="0"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CBE7047D-2722-4D09-999A-DD62A657ADBF}" type="datetime1">
              <a:rPr lang="es-ES" noProof="0" smtClean="0"/>
              <a:t>23/05/2019</a:t>
            </a:fld>
            <a:endParaRPr lang="es-ES" noProof="0"/>
          </a:p>
        </p:txBody>
      </p:sp>
      <p:sp>
        <p:nvSpPr>
          <p:cNvPr id="6" name="Marcador de posición de pie de página 5"/>
          <p:cNvSpPr>
            <a:spLocks noGrp="1"/>
          </p:cNvSpPr>
          <p:nvPr>
            <p:ph type="ftr" sz="quarter" idx="11"/>
          </p:nvPr>
        </p:nvSpPr>
        <p:spPr/>
        <p:txBody>
          <a:bodyPr rtlCol="0"/>
          <a:lstStyle/>
          <a:p>
            <a:pPr rtl="0"/>
            <a:r>
              <a:rPr lang="es-ES" noProof="0"/>
              <a:t>Agregar un pie de página</a:t>
            </a:r>
          </a:p>
        </p:txBody>
      </p:sp>
      <p:sp>
        <p:nvSpPr>
          <p:cNvPr id="7" name="Marcador de posición de número de diapositiva 6"/>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ido y descripción de título">
    <p:spTree>
      <p:nvGrpSpPr>
        <p:cNvPr id="1" name=""/>
        <p:cNvGrpSpPr/>
        <p:nvPr/>
      </p:nvGrpSpPr>
      <p:grpSpPr>
        <a:xfrm>
          <a:off x="0" y="0"/>
          <a:ext cx="0" cy="0"/>
          <a:chOff x="0" y="0"/>
          <a:chExt cx="0" cy="0"/>
        </a:xfrm>
      </p:grpSpPr>
      <p:pic>
        <p:nvPicPr>
          <p:cNvPr id="11" name="Imagen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601"/>
            <a:ext cx="10840914" cy="1260000"/>
          </a:xfrm>
        </p:spPr>
        <p:txBody>
          <a:bodyPr rtlCol="0" anchor="ctr" anchorCtr="0">
            <a:normAutofit/>
          </a:bodyPr>
          <a:lstStyle>
            <a:lvl1pPr>
              <a:defRPr sz="3000"/>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685799" y="1881824"/>
            <a:ext cx="10840914" cy="1032826"/>
          </a:xfrm>
        </p:spPr>
        <p:txBody>
          <a:bodyPr rtlCol="0"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7" name="Marcador de posición de fecha 6"/>
          <p:cNvSpPr>
            <a:spLocks noGrp="1"/>
          </p:cNvSpPr>
          <p:nvPr>
            <p:ph type="dt" sz="half" idx="10"/>
          </p:nvPr>
        </p:nvSpPr>
        <p:spPr/>
        <p:txBody>
          <a:bodyPr rtlCol="0"/>
          <a:lstStyle/>
          <a:p>
            <a:pPr rtl="0"/>
            <a:fld id="{A59E33FB-4060-4D94-A6F0-5780C0264376}" type="datetime1">
              <a:rPr lang="es-ES" noProof="0" smtClean="0"/>
              <a:t>23/05/2019</a:t>
            </a:fld>
            <a:endParaRPr lang="es-ES" noProof="0"/>
          </a:p>
        </p:txBody>
      </p:sp>
      <p:sp>
        <p:nvSpPr>
          <p:cNvPr id="8" name="Marcador de posición de pie de página 7"/>
          <p:cNvSpPr>
            <a:spLocks noGrp="1"/>
          </p:cNvSpPr>
          <p:nvPr>
            <p:ph type="ftr" sz="quarter" idx="11"/>
          </p:nvPr>
        </p:nvSpPr>
        <p:spPr/>
        <p:txBody>
          <a:bodyPr rtlCol="0"/>
          <a:lstStyle/>
          <a:p>
            <a:pPr rtl="0"/>
            <a:r>
              <a:rPr lang="es-ES" noProof="0"/>
              <a:t>Agregar un pie de página</a:t>
            </a:r>
          </a:p>
        </p:txBody>
      </p:sp>
      <p:sp>
        <p:nvSpPr>
          <p:cNvPr id="6" name="Marcador de texto 5">
            <a:extLst>
              <a:ext uri="{FF2B5EF4-FFF2-40B4-BE49-F238E27FC236}">
                <a16:creationId xmlns:a16="http://schemas.microsoft.com/office/drawing/2014/main" id="{B47DAE59-9D63-4159-8F3E-560C31F19A89}"/>
              </a:ext>
            </a:extLst>
          </p:cNvPr>
          <p:cNvSpPr>
            <a:spLocks noGrp="1"/>
          </p:cNvSpPr>
          <p:nvPr>
            <p:ph type="body" sz="quarter" idx="14" hasCustomPrompt="1"/>
          </p:nvPr>
        </p:nvSpPr>
        <p:spPr>
          <a:xfrm>
            <a:off x="1216192" y="3837470"/>
            <a:ext cx="1310050" cy="959003"/>
          </a:xfrm>
        </p:spPr>
        <p:txBody>
          <a:bodyPr rtlCol="0">
            <a:noAutofit/>
          </a:bodyPr>
          <a:lstStyle>
            <a:lvl1pPr marL="0" indent="0" algn="ctr">
              <a:buNone/>
              <a:defRPr sz="1200"/>
            </a:lvl1pPr>
            <a:lvl3pPr algn="ctr">
              <a:defRPr sz="1200"/>
            </a:lvl3pPr>
            <a:lvl5pPr marL="1828800" indent="0">
              <a:buNone/>
              <a:defRPr/>
            </a:lvl5pPr>
          </a:lstStyle>
          <a:p>
            <a:pPr lvl="0" rtl="0"/>
            <a:r>
              <a:rPr lang="es-ES" noProof="0"/>
              <a:t>Editar estilos de texto del patrón</a:t>
            </a:r>
          </a:p>
        </p:txBody>
      </p:sp>
      <p:sp>
        <p:nvSpPr>
          <p:cNvPr id="9" name="Marcador de posición de número de diapositiva 8"/>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
        <p:nvSpPr>
          <p:cNvPr id="12" name="Marcador de posición de texto 2">
            <a:extLst>
              <a:ext uri="{FF2B5EF4-FFF2-40B4-BE49-F238E27FC236}">
                <a16:creationId xmlns:a16="http://schemas.microsoft.com/office/drawing/2014/main" id="{4249143D-80A5-4E4C-BBFD-F253500CE226}"/>
              </a:ext>
            </a:extLst>
          </p:cNvPr>
          <p:cNvSpPr>
            <a:spLocks noGrp="1"/>
          </p:cNvSpPr>
          <p:nvPr>
            <p:ph type="body" idx="13" hasCustomPrompt="1"/>
          </p:nvPr>
        </p:nvSpPr>
        <p:spPr>
          <a:xfrm>
            <a:off x="685799" y="2914650"/>
            <a:ext cx="10840914" cy="502126"/>
          </a:xfrm>
        </p:spPr>
        <p:txBody>
          <a:bodyPr rtlCol="0"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20" name="Marcador de texto 5">
            <a:extLst>
              <a:ext uri="{FF2B5EF4-FFF2-40B4-BE49-F238E27FC236}">
                <a16:creationId xmlns:a16="http://schemas.microsoft.com/office/drawing/2014/main" id="{B06123F0-984B-4EF8-9945-3621C401B7AD}"/>
              </a:ext>
            </a:extLst>
          </p:cNvPr>
          <p:cNvSpPr>
            <a:spLocks noGrp="1"/>
          </p:cNvSpPr>
          <p:nvPr>
            <p:ph type="body" sz="quarter" idx="17" hasCustomPrompt="1"/>
          </p:nvPr>
        </p:nvSpPr>
        <p:spPr>
          <a:xfrm>
            <a:off x="7465366" y="3837470"/>
            <a:ext cx="1310050" cy="959003"/>
          </a:xfrm>
        </p:spPr>
        <p:txBody>
          <a:bodyPr rtlCol="0">
            <a:noAutofit/>
          </a:bodyPr>
          <a:lstStyle>
            <a:lvl1pPr marL="0" indent="0" algn="ctr">
              <a:buNone/>
              <a:defRPr sz="1200"/>
            </a:lvl1pPr>
            <a:lvl3pPr algn="ctr">
              <a:defRPr sz="1200"/>
            </a:lvl3pPr>
            <a:lvl5pPr marL="1828800" indent="0">
              <a:buNone/>
              <a:defRPr/>
            </a:lvl5pPr>
          </a:lstStyle>
          <a:p>
            <a:pPr lvl="0" rtl="0"/>
            <a:r>
              <a:rPr lang="es-ES" noProof="0"/>
              <a:t>Editar estilos de texto del patrón</a:t>
            </a:r>
          </a:p>
        </p:txBody>
      </p:sp>
      <p:sp>
        <p:nvSpPr>
          <p:cNvPr id="21" name="Marcador de texto 5">
            <a:extLst>
              <a:ext uri="{FF2B5EF4-FFF2-40B4-BE49-F238E27FC236}">
                <a16:creationId xmlns:a16="http://schemas.microsoft.com/office/drawing/2014/main" id="{A669C074-A9BE-4B07-ACEE-3B34AAC8B9E7}"/>
              </a:ext>
            </a:extLst>
          </p:cNvPr>
          <p:cNvSpPr>
            <a:spLocks noGrp="1"/>
          </p:cNvSpPr>
          <p:nvPr>
            <p:ph type="body" sz="quarter" idx="18" hasCustomPrompt="1"/>
          </p:nvPr>
        </p:nvSpPr>
        <p:spPr>
          <a:xfrm>
            <a:off x="9548424" y="3837470"/>
            <a:ext cx="1310050" cy="959003"/>
          </a:xfrm>
        </p:spPr>
        <p:txBody>
          <a:bodyPr rtlCol="0">
            <a:noAutofit/>
          </a:bodyPr>
          <a:lstStyle>
            <a:lvl1pPr marL="0" indent="0" algn="ctr">
              <a:buNone/>
              <a:defRPr sz="1200"/>
            </a:lvl1pPr>
            <a:lvl3pPr algn="ctr">
              <a:defRPr sz="1200"/>
            </a:lvl3pPr>
            <a:lvl5pPr marL="1828800" indent="0">
              <a:buNone/>
              <a:defRPr/>
            </a:lvl5pPr>
          </a:lstStyle>
          <a:p>
            <a:pPr lvl="0" rtl="0"/>
            <a:r>
              <a:rPr lang="es-ES" noProof="0"/>
              <a:t>Editar estilos de texto del patrón</a:t>
            </a:r>
          </a:p>
        </p:txBody>
      </p:sp>
      <p:sp>
        <p:nvSpPr>
          <p:cNvPr id="19" name="Marcador de texto 5">
            <a:extLst>
              <a:ext uri="{FF2B5EF4-FFF2-40B4-BE49-F238E27FC236}">
                <a16:creationId xmlns:a16="http://schemas.microsoft.com/office/drawing/2014/main" id="{84A40D78-D6DD-41A7-A132-9D48DF8649A9}"/>
              </a:ext>
            </a:extLst>
          </p:cNvPr>
          <p:cNvSpPr>
            <a:spLocks noGrp="1"/>
          </p:cNvSpPr>
          <p:nvPr>
            <p:ph type="body" sz="quarter" idx="16" hasCustomPrompt="1"/>
          </p:nvPr>
        </p:nvSpPr>
        <p:spPr>
          <a:xfrm>
            <a:off x="5382308" y="3837470"/>
            <a:ext cx="1310050" cy="959003"/>
          </a:xfrm>
        </p:spPr>
        <p:txBody>
          <a:bodyPr rtlCol="0">
            <a:noAutofit/>
          </a:bodyPr>
          <a:lstStyle>
            <a:lvl1pPr marL="0" indent="0" algn="ctr">
              <a:buNone/>
              <a:defRPr sz="1200"/>
            </a:lvl1pPr>
            <a:lvl3pPr algn="ctr">
              <a:defRPr sz="1200"/>
            </a:lvl3pPr>
            <a:lvl5pPr marL="1828800" indent="0">
              <a:buNone/>
              <a:defRPr/>
            </a:lvl5pPr>
          </a:lstStyle>
          <a:p>
            <a:pPr lvl="0" rtl="0"/>
            <a:r>
              <a:rPr lang="es-ES" noProof="0"/>
              <a:t>Editar estilos de texto del patrón</a:t>
            </a:r>
          </a:p>
        </p:txBody>
      </p:sp>
      <p:sp>
        <p:nvSpPr>
          <p:cNvPr id="18" name="Marcador de texto 5">
            <a:extLst>
              <a:ext uri="{FF2B5EF4-FFF2-40B4-BE49-F238E27FC236}">
                <a16:creationId xmlns:a16="http://schemas.microsoft.com/office/drawing/2014/main" id="{4A9CFAA7-850F-4C92-A9BE-56452E5CA04D}"/>
              </a:ext>
            </a:extLst>
          </p:cNvPr>
          <p:cNvSpPr>
            <a:spLocks noGrp="1"/>
          </p:cNvSpPr>
          <p:nvPr>
            <p:ph type="body" sz="quarter" idx="15" hasCustomPrompt="1"/>
          </p:nvPr>
        </p:nvSpPr>
        <p:spPr>
          <a:xfrm>
            <a:off x="3299250" y="3837470"/>
            <a:ext cx="1310050" cy="959003"/>
          </a:xfrm>
        </p:spPr>
        <p:txBody>
          <a:bodyPr rtlCol="0">
            <a:noAutofit/>
          </a:bodyPr>
          <a:lstStyle>
            <a:lvl1pPr marL="0" indent="0" algn="ctr">
              <a:buNone/>
              <a:defRPr sz="1200"/>
            </a:lvl1pPr>
            <a:lvl3pPr algn="ctr">
              <a:defRPr sz="1200"/>
            </a:lvl3pPr>
            <a:lvl5pPr marL="1828800" indent="0">
              <a:buNone/>
              <a:defRPr/>
            </a:lvl5pPr>
          </a:lstStyle>
          <a:p>
            <a:pPr lvl="0" rtl="0"/>
            <a:r>
              <a:rPr lang="es-ES" noProof="0"/>
              <a:t>Editar estilos de texto del patrón</a:t>
            </a:r>
          </a:p>
        </p:txBody>
      </p:sp>
      <p:cxnSp>
        <p:nvCxnSpPr>
          <p:cNvPr id="14" name="Conector recto 13">
            <a:extLst>
              <a:ext uri="{FF2B5EF4-FFF2-40B4-BE49-F238E27FC236}">
                <a16:creationId xmlns:a16="http://schemas.microsoft.com/office/drawing/2014/main" id="{CC5A0CF1-9FE7-4149-97DC-5221639144C8}"/>
              </a:ext>
              <a:ext uri="{C183D7F6-B498-43B3-948B-1728B52AA6E4}">
                <adec:decorative xmlns:adec="http://schemas.microsoft.com/office/drawing/2017/decorative" xmlns=""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n con leyenda">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ítulo 1"/>
          <p:cNvSpPr>
            <a:spLocks noGrp="1"/>
          </p:cNvSpPr>
          <p:nvPr>
            <p:ph type="title"/>
          </p:nvPr>
        </p:nvSpPr>
        <p:spPr>
          <a:xfrm>
            <a:off x="1457326" y="995967"/>
            <a:ext cx="6238874" cy="1260000"/>
          </a:xfrm>
        </p:spPr>
        <p:txBody>
          <a:bodyPr rtlCol="0" anchor="ctr" anchorCtr="0">
            <a:noAutofit/>
          </a:bodyPr>
          <a:lstStyle>
            <a:lvl1pPr algn="r">
              <a:defRPr sz="3000" b="0"/>
            </a:lvl1pPr>
          </a:lstStyle>
          <a:p>
            <a:pPr rtl="0"/>
            <a:r>
              <a:rPr lang="es-ES" noProof="0" smtClean="0"/>
              <a:t>Haga clic para modificar el estilo de título del patrón</a:t>
            </a:r>
            <a:endParaRPr lang="es-ES" noProof="0"/>
          </a:p>
        </p:txBody>
      </p:sp>
      <p:sp>
        <p:nvSpPr>
          <p:cNvPr id="14" name="Marcador de posición de imagen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smtClean="0"/>
              <a:t>Haga clic en el icono para agregar una imagen</a:t>
            </a:r>
            <a:endParaRPr lang="es-ES" noProof="0"/>
          </a:p>
        </p:txBody>
      </p:sp>
      <p:sp>
        <p:nvSpPr>
          <p:cNvPr id="4" name="Marcador de posición de texto 3"/>
          <p:cNvSpPr>
            <a:spLocks noGrp="1"/>
          </p:cNvSpPr>
          <p:nvPr>
            <p:ph type="body" sz="half" idx="2" hasCustomPrompt="1"/>
          </p:nvPr>
        </p:nvSpPr>
        <p:spPr>
          <a:xfrm>
            <a:off x="1085849" y="2255967"/>
            <a:ext cx="6610351" cy="3476618"/>
          </a:xfrm>
        </p:spPr>
        <p:txBody>
          <a:bodyPr rtlCol="0"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1A440861-38A6-4A65-9D49-5A3755B00870}" type="datetime1">
              <a:rPr lang="es-ES" noProof="0" smtClean="0"/>
              <a:t>23/05/2019</a:t>
            </a:fld>
            <a:endParaRPr lang="es-ES" noProof="0"/>
          </a:p>
        </p:txBody>
      </p:sp>
      <p:sp>
        <p:nvSpPr>
          <p:cNvPr id="6" name="Marcador de posición de pie de página 5"/>
          <p:cNvSpPr>
            <a:spLocks noGrp="1"/>
          </p:cNvSpPr>
          <p:nvPr>
            <p:ph type="ftr" sz="quarter" idx="11"/>
          </p:nvPr>
        </p:nvSpPr>
        <p:spPr/>
        <p:txBody>
          <a:bodyPr rtlCol="0"/>
          <a:lstStyle/>
          <a:p>
            <a:pPr rtl="0"/>
            <a:r>
              <a:rPr lang="es-ES" noProof="0"/>
              <a:t>Agregar un pie de página</a:t>
            </a:r>
          </a:p>
        </p:txBody>
      </p:sp>
      <p:sp>
        <p:nvSpPr>
          <p:cNvPr id="7" name="Marcador de posición de número de diapositiva 6"/>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n con leyenda a la derecha">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ítulo 1"/>
          <p:cNvSpPr>
            <a:spLocks noGrp="1"/>
          </p:cNvSpPr>
          <p:nvPr>
            <p:ph type="title"/>
          </p:nvPr>
        </p:nvSpPr>
        <p:spPr>
          <a:xfrm>
            <a:off x="6657974" y="995968"/>
            <a:ext cx="4848225" cy="1260000"/>
          </a:xfrm>
        </p:spPr>
        <p:txBody>
          <a:bodyPr rtlCol="0" anchor="ctr" anchorCtr="0">
            <a:normAutofit/>
          </a:bodyPr>
          <a:lstStyle>
            <a:lvl1pPr algn="l">
              <a:defRPr sz="3000" b="0"/>
            </a:lvl1pPr>
          </a:lstStyle>
          <a:p>
            <a:pPr rtl="0"/>
            <a:r>
              <a:rPr lang="es-ES" noProof="0" smtClean="0"/>
              <a:t>Haga clic para modificar el estilo de título del patrón</a:t>
            </a:r>
            <a:endParaRPr lang="es-ES" noProof="0"/>
          </a:p>
        </p:txBody>
      </p:sp>
      <p:sp>
        <p:nvSpPr>
          <p:cNvPr id="14" name="Marcador de posición de imagen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smtClean="0"/>
              <a:t>Haga clic en el icono para agregar una imagen</a:t>
            </a:r>
            <a:endParaRPr lang="es-ES" noProof="0"/>
          </a:p>
        </p:txBody>
      </p:sp>
      <p:sp>
        <p:nvSpPr>
          <p:cNvPr id="4" name="Marcador de posición de texto 3"/>
          <p:cNvSpPr>
            <a:spLocks noGrp="1"/>
          </p:cNvSpPr>
          <p:nvPr>
            <p:ph type="body" sz="half" idx="2" hasCustomPrompt="1"/>
          </p:nvPr>
        </p:nvSpPr>
        <p:spPr>
          <a:xfrm>
            <a:off x="6657974" y="2255968"/>
            <a:ext cx="4848225" cy="3476617"/>
          </a:xfrm>
        </p:spPr>
        <p:txBody>
          <a:bodyPr rtlCol="0"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posición de fecha 4"/>
          <p:cNvSpPr>
            <a:spLocks noGrp="1"/>
          </p:cNvSpPr>
          <p:nvPr>
            <p:ph type="dt" sz="half" idx="10"/>
          </p:nvPr>
        </p:nvSpPr>
        <p:spPr/>
        <p:txBody>
          <a:bodyPr rtlCol="0"/>
          <a:lstStyle/>
          <a:p>
            <a:pPr rtl="0"/>
            <a:fld id="{B8AC0DC0-7AA0-47B4-8566-3139D7BCA291}" type="datetime1">
              <a:rPr lang="es-ES" noProof="0" smtClean="0"/>
              <a:t>23/05/2019</a:t>
            </a:fld>
            <a:endParaRPr lang="es-ES" noProof="0"/>
          </a:p>
        </p:txBody>
      </p:sp>
      <p:sp>
        <p:nvSpPr>
          <p:cNvPr id="6" name="Marcador de posición de pie de página 5"/>
          <p:cNvSpPr>
            <a:spLocks noGrp="1"/>
          </p:cNvSpPr>
          <p:nvPr>
            <p:ph type="ftr" sz="quarter" idx="11"/>
          </p:nvPr>
        </p:nvSpPr>
        <p:spPr/>
        <p:txBody>
          <a:bodyPr rtlCol="0"/>
          <a:lstStyle/>
          <a:p>
            <a:pPr rtl="0"/>
            <a:r>
              <a:rPr lang="es-ES" noProof="0"/>
              <a:t>Agregar un pie de página</a:t>
            </a:r>
          </a:p>
        </p:txBody>
      </p:sp>
      <p:sp>
        <p:nvSpPr>
          <p:cNvPr id="7" name="Marcador de posición de número de diapositiva 6"/>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ita con título">
    <p:spTree>
      <p:nvGrpSpPr>
        <p:cNvPr id="1" name=""/>
        <p:cNvGrpSpPr/>
        <p:nvPr/>
      </p:nvGrpSpPr>
      <p:grpSpPr>
        <a:xfrm>
          <a:off x="0" y="0"/>
          <a:ext cx="0" cy="0"/>
          <a:chOff x="0" y="0"/>
          <a:chExt cx="0" cy="0"/>
        </a:xfrm>
      </p:grpSpPr>
      <p:pic>
        <p:nvPicPr>
          <p:cNvPr id="16" name="Imagen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Cuadro de texto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dirty="0">
                <a:solidFill>
                  <a:schemeClr val="tx1"/>
                </a:solidFill>
                <a:effectLst/>
              </a:rPr>
              <a:t>”</a:t>
            </a:r>
          </a:p>
        </p:txBody>
      </p:sp>
      <p:sp>
        <p:nvSpPr>
          <p:cNvPr id="11" name="Cuadro de texto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dirty="0">
                <a:solidFill>
                  <a:schemeClr val="tx1"/>
                </a:solidFill>
                <a:effectLst/>
              </a:rPr>
              <a:t>“</a:t>
            </a:r>
          </a:p>
        </p:txBody>
      </p:sp>
      <p:sp>
        <p:nvSpPr>
          <p:cNvPr id="2" name="Título 1"/>
          <p:cNvSpPr>
            <a:spLocks noGrp="1"/>
          </p:cNvSpPr>
          <p:nvPr>
            <p:ph type="title" hasCustomPrompt="1"/>
          </p:nvPr>
        </p:nvSpPr>
        <p:spPr>
          <a:xfrm>
            <a:off x="1320801" y="609601"/>
            <a:ext cx="9550399" cy="2743199"/>
          </a:xfrm>
        </p:spPr>
        <p:txBody>
          <a:bodyPr rtlCol="0" anchor="ctr">
            <a:normAutofit/>
          </a:bodyPr>
          <a:lstStyle>
            <a:lvl1pPr algn="ctr">
              <a:defRPr sz="3000" b="0" i="1" cap="none">
                <a:solidFill>
                  <a:schemeClr val="tx1"/>
                </a:solidFill>
              </a:defRPr>
            </a:lvl1pPr>
          </a:lstStyle>
          <a:p>
            <a:pPr rtl="0"/>
            <a:r>
              <a:rPr lang="es-ES" noProof="0"/>
              <a:t>HAGA CLIC PARA EDITAR EL ESTILO DEL TÍTULO DEL PATRÓN</a:t>
            </a:r>
          </a:p>
        </p:txBody>
      </p:sp>
      <p:sp>
        <p:nvSpPr>
          <p:cNvPr id="10" name="Marcador de texto 9"/>
          <p:cNvSpPr>
            <a:spLocks noGrp="1"/>
          </p:cNvSpPr>
          <p:nvPr>
            <p:ph type="body" sz="quarter" idx="13" hasCustomPrompt="1"/>
          </p:nvPr>
        </p:nvSpPr>
        <p:spPr>
          <a:xfrm>
            <a:off x="1426408" y="3352800"/>
            <a:ext cx="9339184" cy="381000"/>
          </a:xfrm>
        </p:spPr>
        <p:txBody>
          <a:bodyPr rtlCol="0"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s-ES" noProof="0"/>
              <a:t>Editar estilos de texto del patrón</a:t>
            </a:r>
          </a:p>
        </p:txBody>
      </p:sp>
      <p:sp>
        <p:nvSpPr>
          <p:cNvPr id="7" name="Rectángulo: Esquinas redondeada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Marcador de posición de texto 2"/>
          <p:cNvSpPr>
            <a:spLocks noGrp="1"/>
          </p:cNvSpPr>
          <p:nvPr>
            <p:ph type="body" idx="1" hasCustomPrompt="1"/>
          </p:nvPr>
        </p:nvSpPr>
        <p:spPr>
          <a:xfrm>
            <a:off x="1857375" y="4021138"/>
            <a:ext cx="8486775" cy="1760537"/>
          </a:xfrm>
        </p:spPr>
        <p:txBody>
          <a:bodyPr rtlCol="0"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D66DE5C9-B45B-4EFF-BB41-776A451104B3}" type="datetime1">
              <a:rPr lang="es-ES" noProof="0" smtClean="0"/>
              <a:t>23/05/2019</a:t>
            </a:fld>
            <a:endParaRPr lang="es-ES" noProof="0"/>
          </a:p>
        </p:txBody>
      </p:sp>
      <p:sp>
        <p:nvSpPr>
          <p:cNvPr id="5" name="Marcador de posición de pie de página 4"/>
          <p:cNvSpPr>
            <a:spLocks noGrp="1"/>
          </p:cNvSpPr>
          <p:nvPr>
            <p:ph type="ftr" sz="quarter" idx="11"/>
          </p:nvPr>
        </p:nvSpPr>
        <p:spPr/>
        <p:txBody>
          <a:bodyPr rtlCol="0"/>
          <a:lstStyle/>
          <a:p>
            <a:pPr rtl="0"/>
            <a:r>
              <a:rPr lang="es-ES" noProof="0"/>
              <a:t>Agregar un pie de página</a:t>
            </a:r>
          </a:p>
        </p:txBody>
      </p:sp>
      <p:sp>
        <p:nvSpPr>
          <p:cNvPr id="6" name="Marcador de posición de número de diapositiva 5"/>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1" name="Imagen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p:nvPr>
        </p:nvSpPr>
        <p:spPr>
          <a:xfrm>
            <a:off x="685801" y="609599"/>
            <a:ext cx="10840914" cy="1260000"/>
          </a:xfrm>
        </p:spPr>
        <p:txBody>
          <a:bodyPr rtlCol="0">
            <a:normAutofit/>
          </a:bodyPr>
          <a:lstStyle>
            <a:lvl1pPr>
              <a:defRPr sz="3000"/>
            </a:lvl1pPr>
          </a:lstStyle>
          <a:p>
            <a:pPr rtl="0"/>
            <a:r>
              <a:rPr lang="es-ES" noProof="0" smtClean="0"/>
              <a:t>Haga clic para modificar el estilo de título del patrón</a:t>
            </a:r>
            <a:endParaRPr lang="es-ES" noProof="0"/>
          </a:p>
        </p:txBody>
      </p:sp>
      <p:sp>
        <p:nvSpPr>
          <p:cNvPr id="3" name="Marcador de posición de texto 2"/>
          <p:cNvSpPr>
            <a:spLocks noGrp="1"/>
          </p:cNvSpPr>
          <p:nvPr>
            <p:ph type="body" idx="1" hasCustomPrompt="1"/>
          </p:nvPr>
        </p:nvSpPr>
        <p:spPr>
          <a:xfrm>
            <a:off x="685799" y="1869599"/>
            <a:ext cx="5202071" cy="916228"/>
          </a:xfrm>
        </p:spPr>
        <p:txBody>
          <a:bodyPr rtlCol="0"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298270" y="1869599"/>
            <a:ext cx="5228444" cy="916228"/>
          </a:xfrm>
        </p:spPr>
        <p:txBody>
          <a:bodyPr rtlCol="0"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posición de fecha 6"/>
          <p:cNvSpPr>
            <a:spLocks noGrp="1"/>
          </p:cNvSpPr>
          <p:nvPr>
            <p:ph type="dt" sz="half" idx="10"/>
          </p:nvPr>
        </p:nvSpPr>
        <p:spPr/>
        <p:txBody>
          <a:bodyPr rtlCol="0"/>
          <a:lstStyle/>
          <a:p>
            <a:pPr rtl="0"/>
            <a:fld id="{E1B57C3C-5B5B-4C4B-AF84-C4AD3D8A19F3}" type="datetime1">
              <a:rPr lang="es-ES" noProof="0" smtClean="0"/>
              <a:t>23/05/2019</a:t>
            </a:fld>
            <a:endParaRPr lang="es-ES" noProof="0"/>
          </a:p>
        </p:txBody>
      </p:sp>
      <p:sp>
        <p:nvSpPr>
          <p:cNvPr id="8" name="Marcador de posición de pie de página 7"/>
          <p:cNvSpPr>
            <a:spLocks noGrp="1"/>
          </p:cNvSpPr>
          <p:nvPr>
            <p:ph type="ftr" sz="quarter" idx="11"/>
          </p:nvPr>
        </p:nvSpPr>
        <p:spPr/>
        <p:txBody>
          <a:bodyPr rtlCol="0"/>
          <a:lstStyle/>
          <a:p>
            <a:pPr rtl="0"/>
            <a:r>
              <a:rPr lang="es-ES" noProof="0"/>
              <a:t>Agregar un pie de página</a:t>
            </a:r>
          </a:p>
        </p:txBody>
      </p:sp>
      <p:sp>
        <p:nvSpPr>
          <p:cNvPr id="9" name="Marcador de posición de número de diapositiva 8"/>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cxnSp>
        <p:nvCxnSpPr>
          <p:cNvPr id="12" name="Conector recto 11">
            <a:extLst>
              <a:ext uri="{FF2B5EF4-FFF2-40B4-BE49-F238E27FC236}">
                <a16:creationId xmlns:a16="http://schemas.microsoft.com/office/drawing/2014/main" id="{8031B0A9-3E16-4C5B-A6CE-045BCB91A008}"/>
              </a:ext>
              <a:ext uri="{C183D7F6-B498-43B3-948B-1728B52AA6E4}">
                <adec:decorative xmlns:adec="http://schemas.microsoft.com/office/drawing/2017/decorative" xmlns=""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pic>
        <p:nvPicPr>
          <p:cNvPr id="8" name="Imagen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ítulo 1"/>
          <p:cNvSpPr>
            <a:spLocks noGrp="1"/>
          </p:cNvSpPr>
          <p:nvPr>
            <p:ph type="title" hasCustomPrompt="1"/>
          </p:nvPr>
        </p:nvSpPr>
        <p:spPr>
          <a:xfrm>
            <a:off x="685801" y="609600"/>
            <a:ext cx="10840914" cy="1260000"/>
          </a:xfrm>
        </p:spPr>
        <p:txBody>
          <a:bodyPr rtlCol="0">
            <a:normAutofit/>
          </a:bodyPr>
          <a:lstStyle>
            <a:lvl1pPr>
              <a:defRPr sz="3000"/>
            </a:lvl1pPr>
          </a:lstStyle>
          <a:p>
            <a:pPr rtl="0"/>
            <a:r>
              <a:rPr lang="es-ES" noProof="0"/>
              <a:t>Haga clic para editar el estilo de título del patrón</a:t>
            </a:r>
          </a:p>
        </p:txBody>
      </p:sp>
      <p:sp>
        <p:nvSpPr>
          <p:cNvPr id="9" name="Rectángulo: Esquinas redondeada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Marcador de posición de contenido 2"/>
          <p:cNvSpPr>
            <a:spLocks noGrp="1"/>
          </p:cNvSpPr>
          <p:nvPr>
            <p:ph sz="half" idx="1" hasCustomPrompt="1"/>
          </p:nvPr>
        </p:nvSpPr>
        <p:spPr>
          <a:xfrm>
            <a:off x="685802" y="1869600"/>
            <a:ext cx="5040000" cy="3921601"/>
          </a:xfrm>
          <a:prstGeom prst="roundRect">
            <a:avLst>
              <a:gd name="adj" fmla="val 1970"/>
            </a:avLst>
          </a:prstGeom>
          <a:ln w="28575">
            <a:noFill/>
          </a:ln>
          <a:effectLst/>
        </p:spPr>
        <p:txBody>
          <a:bodyPr rtlCol="0" anchor="t" anchorCtr="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488644" y="1869601"/>
            <a:ext cx="5040000" cy="3921600"/>
          </a:xfrm>
          <a:prstGeom prst="roundRect">
            <a:avLst>
              <a:gd name="adj" fmla="val 2211"/>
            </a:avLst>
          </a:prstGeom>
          <a:ln w="28575">
            <a:noFill/>
          </a:ln>
          <a:effectLst/>
        </p:spPr>
        <p:txBody>
          <a:bodyPr rtlCol="0" anchor="t" anchorCtr="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fecha 4"/>
          <p:cNvSpPr>
            <a:spLocks noGrp="1"/>
          </p:cNvSpPr>
          <p:nvPr>
            <p:ph type="dt" sz="half" idx="10"/>
          </p:nvPr>
        </p:nvSpPr>
        <p:spPr/>
        <p:txBody>
          <a:bodyPr rtlCol="0"/>
          <a:lstStyle/>
          <a:p>
            <a:pPr rtl="0"/>
            <a:fld id="{F5DD45ED-4241-4ADD-AF00-4987BA86337A}" type="datetime1">
              <a:rPr lang="es-ES" noProof="0" smtClean="0"/>
              <a:t>23/05/2019</a:t>
            </a:fld>
            <a:endParaRPr lang="es-ES" noProof="0"/>
          </a:p>
        </p:txBody>
      </p:sp>
      <p:sp>
        <p:nvSpPr>
          <p:cNvPr id="6" name="Marcador de posición de pie de página 5"/>
          <p:cNvSpPr>
            <a:spLocks noGrp="1"/>
          </p:cNvSpPr>
          <p:nvPr>
            <p:ph type="ftr" sz="quarter" idx="11"/>
          </p:nvPr>
        </p:nvSpPr>
        <p:spPr/>
        <p:txBody>
          <a:bodyPr rtlCol="0"/>
          <a:lstStyle/>
          <a:p>
            <a:pPr rtl="0"/>
            <a:r>
              <a:rPr lang="es-ES" noProof="0"/>
              <a:t>Agregar un pie de página</a:t>
            </a:r>
          </a:p>
        </p:txBody>
      </p:sp>
      <p:sp>
        <p:nvSpPr>
          <p:cNvPr id="7" name="Marcador de posición de número de diapositiva 6"/>
          <p:cNvSpPr>
            <a:spLocks noGrp="1"/>
          </p:cNvSpPr>
          <p:nvPr>
            <p:ph type="sldNum" sz="quarter" idx="12"/>
          </p:nvPr>
        </p:nvSpPr>
        <p:spPr/>
        <p:txBody>
          <a:bodyPr rtlCol="0"/>
          <a:lstStyle/>
          <a:p>
            <a:pPr rtl="0"/>
            <a:fld id="{5D99DD2A-B520-4620-9B43-64B657BA2D42}" type="slidenum">
              <a:rPr lang="es-ES" noProof="0" smtClean="0"/>
              <a:t>‹Nº›</a:t>
            </a:fld>
            <a:endParaRPr lang="es-ES" noProof="0"/>
          </a:p>
        </p:txBody>
      </p:sp>
      <p:cxnSp>
        <p:nvCxnSpPr>
          <p:cNvPr id="10" name="Conector recto 9">
            <a:extLst>
              <a:ext uri="{FF2B5EF4-FFF2-40B4-BE49-F238E27FC236}">
                <a16:creationId xmlns:a16="http://schemas.microsoft.com/office/drawing/2014/main" id="{E8539E0A-8009-4A6E-A7A1-5AEFA52206C3}"/>
              </a:ext>
              <a:ext uri="{C183D7F6-B498-43B3-948B-1728B52AA6E4}">
                <adec:decorative xmlns:adec="http://schemas.microsoft.com/office/drawing/2017/decorative" xmlns=""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884F1CF7-BF3F-49C4-9A5C-92E251F1CFD2}" type="datetime1">
              <a:rPr lang="es-ES" noProof="0" smtClean="0"/>
              <a:t>23/05/2019</a:t>
            </a:fld>
            <a:endParaRPr lang="es-ES" noProof="0" dirty="0"/>
          </a:p>
        </p:txBody>
      </p:sp>
      <p:sp>
        <p:nvSpPr>
          <p:cNvPr id="5" name="Marcador de posición de pie de página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r>
              <a:rPr lang="es-ES" noProof="0"/>
              <a:t>Agregar un pie de página</a:t>
            </a:r>
          </a:p>
        </p:txBody>
      </p:sp>
      <p:sp>
        <p:nvSpPr>
          <p:cNvPr id="6" name="Marcador de posición de número de diapositiva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5D99DD2A-B520-4620-9B43-64B657BA2D42}" type="slidenum">
              <a:rPr lang="es-ES" noProof="0" smtClean="0"/>
              <a:t>‹Nº›</a:t>
            </a:fld>
            <a:endParaRPr lang="es-ES" noProof="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6.jp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5.png"/><Relationship Id="rId7"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5.png"/><Relationship Id="rId7"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hyperlink" Target="https://play.google.com/store/apps/details?id=appinventor.ai_jgarc322.Dinamica_del_Plano_Inclinad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1305F2-4D75-4D76-BA59-F00627AB838F}"/>
              </a:ext>
            </a:extLst>
          </p:cNvPr>
          <p:cNvSpPr>
            <a:spLocks noGrp="1"/>
          </p:cNvSpPr>
          <p:nvPr>
            <p:ph type="title"/>
          </p:nvPr>
        </p:nvSpPr>
        <p:spPr>
          <a:xfrm>
            <a:off x="685801" y="1105989"/>
            <a:ext cx="10840914" cy="3257006"/>
          </a:xfrm>
        </p:spPr>
        <p:txBody>
          <a:bodyPr rtlCol="0">
            <a:normAutofit/>
          </a:bodyPr>
          <a:lstStyle/>
          <a:p>
            <a:pPr algn="ctr"/>
            <a:r>
              <a:rPr lang="es-PE" sz="4400" b="1" dirty="0" smtClean="0">
                <a:effectLst>
                  <a:outerShdw blurRad="50800" dist="38100" dir="2700000" algn="tl">
                    <a:srgbClr val="000000">
                      <a:alpha val="40000"/>
                    </a:srgbClr>
                  </a:outerShdw>
                </a:effectLst>
              </a:rPr>
              <a:t>APLICATIVO PARA Calcular </a:t>
            </a:r>
            <a:r>
              <a:rPr lang="es-PE" sz="4400" b="1" dirty="0">
                <a:effectLst>
                  <a:outerShdw blurRad="50800" dist="38100" dir="2700000" algn="tl">
                    <a:srgbClr val="000000">
                      <a:alpha val="40000"/>
                    </a:srgbClr>
                  </a:outerShdw>
                </a:effectLst>
              </a:rPr>
              <a:t>la fuerza necesaria para adquirir maquinarias pesadas</a:t>
            </a:r>
            <a:endParaRPr lang="es-ES" sz="4400" dirty="0"/>
          </a:p>
        </p:txBody>
      </p:sp>
      <p:sp>
        <p:nvSpPr>
          <p:cNvPr id="5" name="Cuadro de texto 4">
            <a:extLst>
              <a:ext uri="{FF2B5EF4-FFF2-40B4-BE49-F238E27FC236}">
                <a16:creationId xmlns:a16="http://schemas.microsoft.com/office/drawing/2014/main" id="{C964FC16-E9FB-469F-90C3-177A60236474}"/>
              </a:ext>
            </a:extLst>
          </p:cNvPr>
          <p:cNvSpPr txBox="1"/>
          <p:nvPr/>
        </p:nvSpPr>
        <p:spPr>
          <a:xfrm>
            <a:off x="5419711" y="1105989"/>
            <a:ext cx="1373093" cy="584775"/>
          </a:xfrm>
          <a:prstGeom prst="rect">
            <a:avLst/>
          </a:prstGeom>
          <a:noFill/>
        </p:spPr>
        <p:txBody>
          <a:bodyPr wrap="square" rtlCol="0">
            <a:spAutoFit/>
          </a:bodyPr>
          <a:lstStyle/>
          <a:p>
            <a:pPr rtl="0"/>
            <a:r>
              <a:rPr lang="es-ES" sz="3200" b="1" i="1" u="sng" dirty="0" smtClean="0"/>
              <a:t>Título</a:t>
            </a:r>
            <a:endParaRPr lang="es-ES" sz="3200" b="1" i="1" u="sng" dirty="0"/>
          </a:p>
        </p:txBody>
      </p:sp>
      <p:sp>
        <p:nvSpPr>
          <p:cNvPr id="3" name="Marcador de posición de contenido 2">
            <a:extLst>
              <a:ext uri="{FF2B5EF4-FFF2-40B4-BE49-F238E27FC236}">
                <a16:creationId xmlns:a16="http://schemas.microsoft.com/office/drawing/2014/main" id="{88CB4E0E-ECE5-4628-8AFC-87C9EFB0840C}"/>
              </a:ext>
            </a:extLst>
          </p:cNvPr>
          <p:cNvSpPr>
            <a:spLocks noGrp="1"/>
          </p:cNvSpPr>
          <p:nvPr>
            <p:ph idx="1"/>
          </p:nvPr>
        </p:nvSpPr>
        <p:spPr>
          <a:xfrm>
            <a:off x="685801" y="4741817"/>
            <a:ext cx="10840914" cy="1049384"/>
          </a:xfrm>
        </p:spPr>
        <p:txBody>
          <a:bodyPr rtlCol="0">
            <a:normAutofit/>
          </a:bodyPr>
          <a:lstStyle/>
          <a:p>
            <a:pPr marL="0" indent="0" algn="ctr" rtl="0">
              <a:buNone/>
            </a:pPr>
            <a:r>
              <a:rPr lang="es-ES" sz="2400" dirty="0" smtClean="0"/>
              <a:t>COCHACHIN QUITO, FRANK RONALD</a:t>
            </a:r>
            <a:endParaRPr lang="es-ES" sz="2400" dirty="0"/>
          </a:p>
        </p:txBody>
      </p:sp>
      <p:sp>
        <p:nvSpPr>
          <p:cNvPr id="6" name="Cuadro de texto 4">
            <a:extLst>
              <a:ext uri="{FF2B5EF4-FFF2-40B4-BE49-F238E27FC236}">
                <a16:creationId xmlns:a16="http://schemas.microsoft.com/office/drawing/2014/main" id="{C964FC16-E9FB-469F-90C3-177A60236474}"/>
              </a:ext>
            </a:extLst>
          </p:cNvPr>
          <p:cNvSpPr txBox="1"/>
          <p:nvPr/>
        </p:nvSpPr>
        <p:spPr>
          <a:xfrm>
            <a:off x="5419711" y="5114335"/>
            <a:ext cx="1526895" cy="584775"/>
          </a:xfrm>
          <a:prstGeom prst="rect">
            <a:avLst/>
          </a:prstGeom>
          <a:noFill/>
        </p:spPr>
        <p:txBody>
          <a:bodyPr wrap="square" rtlCol="0">
            <a:spAutoFit/>
          </a:bodyPr>
          <a:lstStyle/>
          <a:p>
            <a:pPr rtl="0"/>
            <a:r>
              <a:rPr lang="es-ES" sz="3200" b="1" i="1" u="sng" dirty="0" smtClean="0"/>
              <a:t>Alumno</a:t>
            </a:r>
            <a:endParaRPr lang="es-ES" sz="3200" b="1" i="1" u="sng" dirty="0"/>
          </a:p>
        </p:txBody>
      </p:sp>
    </p:spTree>
    <p:extLst>
      <p:ext uri="{BB962C8B-B14F-4D97-AF65-F5344CB8AC3E}">
        <p14:creationId xmlns:p14="http://schemas.microsoft.com/office/powerpoint/2010/main" val="8626564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F70BC9-4028-4C57-A49A-BB164F023B33}"/>
              </a:ext>
            </a:extLst>
          </p:cNvPr>
          <p:cNvSpPr>
            <a:spLocks noGrp="1"/>
          </p:cNvSpPr>
          <p:nvPr>
            <p:ph type="title"/>
          </p:nvPr>
        </p:nvSpPr>
        <p:spPr>
          <a:xfrm>
            <a:off x="1320801" y="609602"/>
            <a:ext cx="9550399" cy="1114695"/>
          </a:xfrm>
        </p:spPr>
        <p:txBody>
          <a:bodyPr rtlCol="0"/>
          <a:lstStyle/>
          <a:p>
            <a:pPr rtl="0"/>
            <a:r>
              <a:rPr lang="es-ES" dirty="0" smtClean="0"/>
              <a:t>DESARROLLO DE LA SOLUCION</a:t>
            </a:r>
            <a:endParaRPr lang="es-ES" dirty="0"/>
          </a:p>
        </p:txBody>
      </p:sp>
      <p:sp>
        <p:nvSpPr>
          <p:cNvPr id="5" name="Marcador de texto 4"/>
          <p:cNvSpPr>
            <a:spLocks noGrp="1"/>
          </p:cNvSpPr>
          <p:nvPr>
            <p:ph type="body" idx="1"/>
          </p:nvPr>
        </p:nvSpPr>
        <p:spPr>
          <a:xfrm>
            <a:off x="1852611" y="5852160"/>
            <a:ext cx="8486775" cy="530406"/>
          </a:xfrm>
        </p:spPr>
        <p:txBody>
          <a:bodyPr/>
          <a:lstStyle/>
          <a:p>
            <a:r>
              <a:rPr lang="es-PE" dirty="0" smtClean="0"/>
              <a:t>DIAGRAMA DE CLASES</a:t>
            </a:r>
            <a:endParaRPr lang="es-PE" dirty="0"/>
          </a:p>
        </p:txBody>
      </p:sp>
      <p:pic>
        <p:nvPicPr>
          <p:cNvPr id="7" name="Imagen 6"/>
          <p:cNvPicPr/>
          <p:nvPr/>
        </p:nvPicPr>
        <p:blipFill rotWithShape="1">
          <a:blip r:embed="rId3"/>
          <a:srcRect l="28045" t="10923" r="1576" b="10636"/>
          <a:stretch/>
        </p:blipFill>
        <p:spPr bwMode="auto">
          <a:xfrm>
            <a:off x="1852611" y="1449977"/>
            <a:ext cx="8486775" cy="4402183"/>
          </a:xfrm>
          <a:prstGeom prst="rect">
            <a:avLst/>
          </a:prstGeom>
          <a:ln>
            <a:solidFill>
              <a:schemeClr val="accent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613734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F70BC9-4028-4C57-A49A-BB164F023B33}"/>
              </a:ext>
            </a:extLst>
          </p:cNvPr>
          <p:cNvSpPr>
            <a:spLocks noGrp="1"/>
          </p:cNvSpPr>
          <p:nvPr>
            <p:ph type="title"/>
          </p:nvPr>
        </p:nvSpPr>
        <p:spPr>
          <a:xfrm>
            <a:off x="1320801" y="609602"/>
            <a:ext cx="9550399" cy="1114695"/>
          </a:xfrm>
        </p:spPr>
        <p:txBody>
          <a:bodyPr rtlCol="0"/>
          <a:lstStyle/>
          <a:p>
            <a:pPr rtl="0"/>
            <a:r>
              <a:rPr lang="es-ES" dirty="0" smtClean="0"/>
              <a:t>DESARROLLO DE LA SOLUCION</a:t>
            </a:r>
            <a:endParaRPr lang="es-ES" dirty="0"/>
          </a:p>
        </p:txBody>
      </p:sp>
      <p:sp>
        <p:nvSpPr>
          <p:cNvPr id="5" name="Marcador de texto 4"/>
          <p:cNvSpPr>
            <a:spLocks noGrp="1"/>
          </p:cNvSpPr>
          <p:nvPr>
            <p:ph type="body" idx="1"/>
          </p:nvPr>
        </p:nvSpPr>
        <p:spPr>
          <a:xfrm>
            <a:off x="1852611" y="5852160"/>
            <a:ext cx="8486775" cy="530406"/>
          </a:xfrm>
        </p:spPr>
        <p:txBody>
          <a:bodyPr/>
          <a:lstStyle/>
          <a:p>
            <a:r>
              <a:rPr lang="es-PE" dirty="0" smtClean="0"/>
              <a:t>DIAGRAMA DE COMPONENTES</a:t>
            </a:r>
            <a:endParaRPr lang="es-PE" dirty="0"/>
          </a:p>
        </p:txBody>
      </p:sp>
      <p:pic>
        <p:nvPicPr>
          <p:cNvPr id="6" name="Imagen 5"/>
          <p:cNvPicPr/>
          <p:nvPr/>
        </p:nvPicPr>
        <p:blipFill rotWithShape="1">
          <a:blip r:embed="rId3"/>
          <a:srcRect l="33162" t="10261" r="19037" b="12290"/>
          <a:stretch/>
        </p:blipFill>
        <p:spPr bwMode="auto">
          <a:xfrm>
            <a:off x="1667689" y="1426936"/>
            <a:ext cx="8856618" cy="4425224"/>
          </a:xfrm>
          <a:prstGeom prst="rect">
            <a:avLst/>
          </a:prstGeom>
          <a:ln>
            <a:solidFill>
              <a:schemeClr val="accent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6976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1CE1DA-3FCD-4498-BCBB-3618ED94736C}"/>
              </a:ext>
            </a:extLst>
          </p:cNvPr>
          <p:cNvSpPr>
            <a:spLocks noGrp="1"/>
          </p:cNvSpPr>
          <p:nvPr>
            <p:ph type="title"/>
          </p:nvPr>
        </p:nvSpPr>
        <p:spPr/>
        <p:txBody>
          <a:bodyPr rtlCol="0">
            <a:normAutofit/>
          </a:bodyPr>
          <a:lstStyle/>
          <a:p>
            <a:pPr rtl="0"/>
            <a:r>
              <a:rPr lang="es-ES" dirty="0" smtClean="0"/>
              <a:t>DESARROLLO DE LA SOLUCIÓN</a:t>
            </a:r>
            <a:endParaRPr lang="es-ES" dirty="0"/>
          </a:p>
        </p:txBody>
      </p:sp>
      <p:pic>
        <p:nvPicPr>
          <p:cNvPr id="13" name="Imagen 12" descr="icono de bolígrafo y papel">
            <a:extLst>
              <a:ext uri="{FF2B5EF4-FFF2-40B4-BE49-F238E27FC236}">
                <a16:creationId xmlns:a16="http://schemas.microsoft.com/office/drawing/2014/main" id="{CE889C08-FD1F-4AE0-9D82-E718A6E92DF1}"/>
              </a:ext>
              <a:ext uri="{C183D7F6-B498-43B3-948B-1728B52AA6E4}">
                <adec:decorative xmlns:adec="http://schemas.microsoft.com/office/drawing/2017/decorative" xmlns="" val="1"/>
              </a:ext>
            </a:extLst>
          </p:cNvPr>
          <p:cNvPicPr>
            <a:picLocks noChangeAspect="1"/>
          </p:cNvPicPr>
          <p:nvPr/>
        </p:nvPicPr>
        <p:blipFill>
          <a:blip r:embed="rId3"/>
          <a:stretch>
            <a:fillRect/>
          </a:stretch>
        </p:blipFill>
        <p:spPr>
          <a:xfrm>
            <a:off x="10538153" y="778138"/>
            <a:ext cx="814387" cy="814387"/>
          </a:xfrm>
          <a:prstGeom prst="rect">
            <a:avLst/>
          </a:prstGeom>
        </p:spPr>
      </p:pic>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589" y="300446"/>
            <a:ext cx="10136777" cy="6283234"/>
          </a:xfrm>
          <a:prstGeom prst="rect">
            <a:avLst/>
          </a:prstGeom>
        </p:spPr>
      </p:pic>
    </p:spTree>
    <p:extLst>
      <p:ext uri="{BB962C8B-B14F-4D97-AF65-F5344CB8AC3E}">
        <p14:creationId xmlns:p14="http://schemas.microsoft.com/office/powerpoint/2010/main" val="1445218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1CE1DA-3FCD-4498-BCBB-3618ED94736C}"/>
              </a:ext>
            </a:extLst>
          </p:cNvPr>
          <p:cNvSpPr>
            <a:spLocks noGrp="1"/>
          </p:cNvSpPr>
          <p:nvPr>
            <p:ph type="title"/>
          </p:nvPr>
        </p:nvSpPr>
        <p:spPr/>
        <p:txBody>
          <a:bodyPr rtlCol="0">
            <a:normAutofit/>
          </a:bodyPr>
          <a:lstStyle/>
          <a:p>
            <a:pPr rtl="0"/>
            <a:r>
              <a:rPr lang="es-ES" dirty="0" smtClean="0"/>
              <a:t>DESARROLLO DE LA SOLUCIÓN</a:t>
            </a:r>
            <a:endParaRPr lang="es-ES" dirty="0"/>
          </a:p>
        </p:txBody>
      </p:sp>
      <p:pic>
        <p:nvPicPr>
          <p:cNvPr id="13" name="Imagen 12" descr="icono de bolígrafo y papel">
            <a:extLst>
              <a:ext uri="{FF2B5EF4-FFF2-40B4-BE49-F238E27FC236}">
                <a16:creationId xmlns:a16="http://schemas.microsoft.com/office/drawing/2014/main" id="{CE889C08-FD1F-4AE0-9D82-E718A6E92DF1}"/>
              </a:ext>
              <a:ext uri="{C183D7F6-B498-43B3-948B-1728B52AA6E4}">
                <adec:decorative xmlns:adec="http://schemas.microsoft.com/office/drawing/2017/decorative" xmlns="" val="1"/>
              </a:ext>
            </a:extLst>
          </p:cNvPr>
          <p:cNvPicPr>
            <a:picLocks noChangeAspect="1"/>
          </p:cNvPicPr>
          <p:nvPr/>
        </p:nvPicPr>
        <p:blipFill>
          <a:blip r:embed="rId3"/>
          <a:stretch>
            <a:fillRect/>
          </a:stretch>
        </p:blipFill>
        <p:spPr>
          <a:xfrm>
            <a:off x="10538153" y="778138"/>
            <a:ext cx="814387" cy="814387"/>
          </a:xfrm>
          <a:prstGeom prst="rect">
            <a:avLst/>
          </a:prstGeom>
        </p:spPr>
      </p:pic>
      <p:pic>
        <p:nvPicPr>
          <p:cNvPr id="5" name="Imagen 4"/>
          <p:cNvPicPr/>
          <p:nvPr/>
        </p:nvPicPr>
        <p:blipFill rotWithShape="1">
          <a:blip r:embed="rId4"/>
          <a:srcRect l="37519" t="32395" r="5609" b="22215"/>
          <a:stretch/>
        </p:blipFill>
        <p:spPr bwMode="auto">
          <a:xfrm>
            <a:off x="801189" y="609599"/>
            <a:ext cx="6775269" cy="2674664"/>
          </a:xfrm>
          <a:prstGeom prst="rect">
            <a:avLst/>
          </a:prstGeom>
          <a:ln>
            <a:noFill/>
          </a:ln>
          <a:extLst>
            <a:ext uri="{53640926-AAD7-44D8-BBD7-CCE9431645EC}">
              <a14:shadowObscured xmlns:a14="http://schemas.microsoft.com/office/drawing/2010/main"/>
            </a:ext>
          </a:extLst>
        </p:spPr>
      </p:pic>
      <p:pic>
        <p:nvPicPr>
          <p:cNvPr id="6" name="Imagen 5"/>
          <p:cNvPicPr/>
          <p:nvPr/>
        </p:nvPicPr>
        <p:blipFill rotWithShape="1">
          <a:blip r:embed="rId5"/>
          <a:srcRect l="36966" t="30330" r="2756" b="22209"/>
          <a:stretch/>
        </p:blipFill>
        <p:spPr bwMode="auto">
          <a:xfrm>
            <a:off x="801189" y="3661092"/>
            <a:ext cx="6775269" cy="2752771"/>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mc:Choice xmlns:a14="http://schemas.microsoft.com/office/drawing/2010/main" Requires="a14">
          <p:sp>
            <p:nvSpPr>
              <p:cNvPr id="7" name="Rectángulo 6"/>
              <p:cNvSpPr/>
              <p:nvPr/>
            </p:nvSpPr>
            <p:spPr>
              <a:xfrm>
                <a:off x="7990998" y="5037477"/>
                <a:ext cx="2084032" cy="6463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s-PE" sz="3600" i="1">
                          <a:latin typeface="Cambria Math" panose="02040503050406030204" pitchFamily="18" charset="0"/>
                        </a:rPr>
                        <m:t>𝑁</m:t>
                      </m:r>
                      <m:r>
                        <a:rPr lang="es-PE" sz="3600" i="0">
                          <a:latin typeface="Cambria Math" panose="02040503050406030204" pitchFamily="18" charset="0"/>
                        </a:rPr>
                        <m:t>=</m:t>
                      </m:r>
                      <m:r>
                        <a:rPr lang="es-PE" sz="3600" i="1">
                          <a:latin typeface="Cambria Math" panose="02040503050406030204" pitchFamily="18" charset="0"/>
                        </a:rPr>
                        <m:t>𝑚</m:t>
                      </m:r>
                      <m:r>
                        <a:rPr lang="es-PE" sz="3600" i="0">
                          <a:latin typeface="Cambria Math" panose="02040503050406030204" pitchFamily="18" charset="0"/>
                        </a:rPr>
                        <m:t>.</m:t>
                      </m:r>
                      <m:r>
                        <a:rPr lang="es-PE" sz="3600" i="1">
                          <a:latin typeface="Cambria Math" panose="02040503050406030204" pitchFamily="18" charset="0"/>
                        </a:rPr>
                        <m:t>𝑔</m:t>
                      </m:r>
                    </m:oMath>
                  </m:oMathPara>
                </a14:m>
                <a:endParaRPr lang="es-PE" sz="3600" dirty="0"/>
              </a:p>
            </p:txBody>
          </p:sp>
        </mc:Choice>
        <mc:Fallback>
          <p:sp>
            <p:nvSpPr>
              <p:cNvPr id="7" name="Rectángulo 6"/>
              <p:cNvSpPr>
                <a:spLocks noRot="1" noChangeAspect="1" noMove="1" noResize="1" noEditPoints="1" noAdjustHandles="1" noChangeArrowheads="1" noChangeShapeType="1" noTextEdit="1"/>
              </p:cNvSpPr>
              <p:nvPr/>
            </p:nvSpPr>
            <p:spPr>
              <a:xfrm>
                <a:off x="7990998" y="5037477"/>
                <a:ext cx="2084032" cy="646331"/>
              </a:xfrm>
              <a:prstGeom prst="rect">
                <a:avLst/>
              </a:prstGeom>
              <a:blipFill>
                <a:blip r:embed="rId6"/>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1" name="Rectángulo 10"/>
              <p:cNvSpPr/>
              <p:nvPr/>
            </p:nvSpPr>
            <p:spPr>
              <a:xfrm>
                <a:off x="7990998" y="4116424"/>
                <a:ext cx="3271408" cy="6463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s-PE" sz="3600" i="1">
                          <a:latin typeface="Cambria Math" panose="02040503050406030204" pitchFamily="18" charset="0"/>
                        </a:rPr>
                        <m:t>𝑁</m:t>
                      </m:r>
                      <m:r>
                        <a:rPr lang="es-PE" sz="3600" i="0">
                          <a:latin typeface="Cambria Math" panose="02040503050406030204" pitchFamily="18" charset="0"/>
                        </a:rPr>
                        <m:t>=</m:t>
                      </m:r>
                      <m:r>
                        <a:rPr lang="es-PE" sz="3600" i="1">
                          <a:latin typeface="Cambria Math" panose="02040503050406030204" pitchFamily="18" charset="0"/>
                        </a:rPr>
                        <m:t>𝑚</m:t>
                      </m:r>
                      <m:r>
                        <a:rPr lang="es-PE" sz="3600" i="0">
                          <a:latin typeface="Cambria Math" panose="02040503050406030204" pitchFamily="18" charset="0"/>
                        </a:rPr>
                        <m:t>.</m:t>
                      </m:r>
                      <m:r>
                        <a:rPr lang="es-PE" sz="3600" i="1">
                          <a:latin typeface="Cambria Math" panose="02040503050406030204" pitchFamily="18" charset="0"/>
                        </a:rPr>
                        <m:t>𝑔</m:t>
                      </m:r>
                      <m:r>
                        <a:rPr lang="es-PE" sz="3600" i="0">
                          <a:latin typeface="Cambria Math" panose="02040503050406030204" pitchFamily="18" charset="0"/>
                        </a:rPr>
                        <m:t>.</m:t>
                      </m:r>
                      <m:func>
                        <m:funcPr>
                          <m:ctrlPr>
                            <a:rPr lang="es-PE" sz="3600" i="1">
                              <a:latin typeface="Cambria Math" panose="02040503050406030204" pitchFamily="18" charset="0"/>
                            </a:rPr>
                          </m:ctrlPr>
                        </m:funcPr>
                        <m:fName>
                          <m:r>
                            <m:rPr>
                              <m:sty m:val="p"/>
                            </m:rPr>
                            <a:rPr lang="es-PE" sz="3600" i="0">
                              <a:latin typeface="Cambria Math" panose="02040503050406030204" pitchFamily="18" charset="0"/>
                            </a:rPr>
                            <m:t>cos</m:t>
                          </m:r>
                        </m:fName>
                        <m:e>
                          <m:r>
                            <a:rPr lang="es-PE" sz="3600" i="1">
                              <a:latin typeface="Cambria Math" panose="02040503050406030204" pitchFamily="18" charset="0"/>
                            </a:rPr>
                            <m:t>𝛼</m:t>
                          </m:r>
                        </m:e>
                      </m:func>
                    </m:oMath>
                  </m:oMathPara>
                </a14:m>
                <a:endParaRPr lang="es-PE" sz="3600" dirty="0"/>
              </a:p>
            </p:txBody>
          </p:sp>
        </mc:Choice>
        <mc:Fallback>
          <p:sp>
            <p:nvSpPr>
              <p:cNvPr id="11" name="Rectángulo 10"/>
              <p:cNvSpPr>
                <a:spLocks noRot="1" noChangeAspect="1" noMove="1" noResize="1" noEditPoints="1" noAdjustHandles="1" noChangeArrowheads="1" noChangeShapeType="1" noTextEdit="1"/>
              </p:cNvSpPr>
              <p:nvPr/>
            </p:nvSpPr>
            <p:spPr>
              <a:xfrm>
                <a:off x="7990998" y="4116424"/>
                <a:ext cx="3271408" cy="646331"/>
              </a:xfrm>
              <a:prstGeom prst="rect">
                <a:avLst/>
              </a:prstGeom>
              <a:blipFill>
                <a:blip r:embed="rId7"/>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5" name="Rectángulo 14"/>
              <p:cNvSpPr/>
              <p:nvPr/>
            </p:nvSpPr>
            <p:spPr>
              <a:xfrm>
                <a:off x="7740031" y="1807304"/>
                <a:ext cx="2837828" cy="6463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es-PE" sz="3600" i="1" smtClean="0">
                              <a:latin typeface="Cambria Math" panose="02040503050406030204" pitchFamily="18" charset="0"/>
                            </a:rPr>
                          </m:ctrlPr>
                        </m:sSupPr>
                        <m:e>
                          <m:r>
                            <a:rPr lang="es-PE" sz="3600" i="1" smtClean="0">
                              <a:latin typeface="Cambria Math" panose="02040503050406030204" pitchFamily="18" charset="0"/>
                            </a:rPr>
                            <m:t>𝑎</m:t>
                          </m:r>
                        </m:e>
                        <m:sup>
                          <m:r>
                            <a:rPr lang="es-PE" sz="3600" i="1" smtClean="0">
                              <a:latin typeface="Cambria Math" panose="02040503050406030204" pitchFamily="18" charset="0"/>
                            </a:rPr>
                            <m:t>2</m:t>
                          </m:r>
                        </m:sup>
                      </m:sSup>
                      <m:r>
                        <a:rPr lang="es-PE" sz="3600" i="1" smtClean="0">
                          <a:latin typeface="Cambria Math" panose="02040503050406030204" pitchFamily="18" charset="0"/>
                        </a:rPr>
                        <m:t>+</m:t>
                      </m:r>
                      <m:sSup>
                        <m:sSupPr>
                          <m:ctrlPr>
                            <a:rPr lang="es-PE" sz="3600" i="1" smtClean="0">
                              <a:latin typeface="Cambria Math" panose="02040503050406030204" pitchFamily="18" charset="0"/>
                            </a:rPr>
                          </m:ctrlPr>
                        </m:sSupPr>
                        <m:e>
                          <m:r>
                            <a:rPr lang="es-PE" sz="3600" i="1" smtClean="0">
                              <a:latin typeface="Cambria Math" panose="02040503050406030204" pitchFamily="18" charset="0"/>
                            </a:rPr>
                            <m:t>𝑏</m:t>
                          </m:r>
                        </m:e>
                        <m:sup>
                          <m:r>
                            <a:rPr lang="es-PE" sz="3600" i="1" smtClean="0">
                              <a:latin typeface="Cambria Math" panose="02040503050406030204" pitchFamily="18" charset="0"/>
                            </a:rPr>
                            <m:t>2</m:t>
                          </m:r>
                        </m:sup>
                      </m:sSup>
                      <m:r>
                        <a:rPr lang="es-PE" sz="3600" i="1" smtClean="0">
                          <a:latin typeface="Cambria Math" panose="02040503050406030204" pitchFamily="18" charset="0"/>
                        </a:rPr>
                        <m:t>=</m:t>
                      </m:r>
                      <m:sSup>
                        <m:sSupPr>
                          <m:ctrlPr>
                            <a:rPr lang="es-PE" sz="3600" i="1" smtClean="0">
                              <a:latin typeface="Cambria Math" panose="02040503050406030204" pitchFamily="18" charset="0"/>
                            </a:rPr>
                          </m:ctrlPr>
                        </m:sSupPr>
                        <m:e>
                          <m:r>
                            <a:rPr lang="es-PE" sz="3600" i="1" smtClean="0">
                              <a:latin typeface="Cambria Math" panose="02040503050406030204" pitchFamily="18" charset="0"/>
                            </a:rPr>
                            <m:t>𝑐</m:t>
                          </m:r>
                        </m:e>
                        <m:sup>
                          <m:r>
                            <a:rPr lang="es-PE" sz="3600" i="1" smtClean="0">
                              <a:latin typeface="Cambria Math" panose="02040503050406030204" pitchFamily="18" charset="0"/>
                            </a:rPr>
                            <m:t>2</m:t>
                          </m:r>
                        </m:sup>
                      </m:sSup>
                    </m:oMath>
                  </m:oMathPara>
                </a14:m>
                <a:endParaRPr lang="es-PE" sz="3600" dirty="0"/>
              </a:p>
            </p:txBody>
          </p:sp>
        </mc:Choice>
        <mc:Fallback>
          <p:sp>
            <p:nvSpPr>
              <p:cNvPr id="15" name="Rectángulo 14"/>
              <p:cNvSpPr>
                <a:spLocks noRot="1" noChangeAspect="1" noMove="1" noResize="1" noEditPoints="1" noAdjustHandles="1" noChangeArrowheads="1" noChangeShapeType="1" noTextEdit="1"/>
              </p:cNvSpPr>
              <p:nvPr/>
            </p:nvSpPr>
            <p:spPr>
              <a:xfrm>
                <a:off x="7740031" y="1807304"/>
                <a:ext cx="2837828" cy="646331"/>
              </a:xfrm>
              <a:prstGeom prst="rect">
                <a:avLst/>
              </a:prstGeom>
              <a:blipFill>
                <a:blip r:embed="rId8"/>
                <a:stretch>
                  <a:fillRect/>
                </a:stretch>
              </a:blipFill>
            </p:spPr>
            <p:txBody>
              <a:bodyPr/>
              <a:lstStyle/>
              <a:p>
                <a:r>
                  <a:rPr lang="es-PE">
                    <a:noFill/>
                  </a:rPr>
                  <a:t> </a:t>
                </a:r>
              </a:p>
            </p:txBody>
          </p:sp>
        </mc:Fallback>
      </mc:AlternateContent>
    </p:spTree>
    <p:extLst>
      <p:ext uri="{BB962C8B-B14F-4D97-AF65-F5344CB8AC3E}">
        <p14:creationId xmlns:p14="http://schemas.microsoft.com/office/powerpoint/2010/main" val="8367525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1CE1DA-3FCD-4498-BCBB-3618ED94736C}"/>
              </a:ext>
            </a:extLst>
          </p:cNvPr>
          <p:cNvSpPr>
            <a:spLocks noGrp="1"/>
          </p:cNvSpPr>
          <p:nvPr>
            <p:ph type="title"/>
          </p:nvPr>
        </p:nvSpPr>
        <p:spPr/>
        <p:txBody>
          <a:bodyPr rtlCol="0">
            <a:normAutofit/>
          </a:bodyPr>
          <a:lstStyle/>
          <a:p>
            <a:pPr rtl="0"/>
            <a:r>
              <a:rPr lang="es-ES" dirty="0" smtClean="0"/>
              <a:t>DESARROLLO DE LA SOLUCIÓN</a:t>
            </a:r>
            <a:endParaRPr lang="es-ES" dirty="0"/>
          </a:p>
        </p:txBody>
      </p:sp>
      <p:pic>
        <p:nvPicPr>
          <p:cNvPr id="13" name="Imagen 12" descr="icono de bolígrafo y papel">
            <a:extLst>
              <a:ext uri="{FF2B5EF4-FFF2-40B4-BE49-F238E27FC236}">
                <a16:creationId xmlns:a16="http://schemas.microsoft.com/office/drawing/2014/main" id="{CE889C08-FD1F-4AE0-9D82-E718A6E92DF1}"/>
              </a:ext>
              <a:ext uri="{C183D7F6-B498-43B3-948B-1728B52AA6E4}">
                <adec:decorative xmlns:adec="http://schemas.microsoft.com/office/drawing/2017/decorative" xmlns="" val="1"/>
              </a:ext>
            </a:extLst>
          </p:cNvPr>
          <p:cNvPicPr>
            <a:picLocks noChangeAspect="1"/>
          </p:cNvPicPr>
          <p:nvPr/>
        </p:nvPicPr>
        <p:blipFill>
          <a:blip r:embed="rId3"/>
          <a:stretch>
            <a:fillRect/>
          </a:stretch>
        </p:blipFill>
        <p:spPr>
          <a:xfrm>
            <a:off x="10538153" y="778138"/>
            <a:ext cx="814387" cy="814387"/>
          </a:xfrm>
          <a:prstGeom prst="rect">
            <a:avLst/>
          </a:prstGeom>
        </p:spPr>
      </p:pic>
      <p:pic>
        <p:nvPicPr>
          <p:cNvPr id="7" name="Imagen 6"/>
          <p:cNvPicPr/>
          <p:nvPr/>
        </p:nvPicPr>
        <p:blipFill rotWithShape="1">
          <a:blip r:embed="rId4"/>
          <a:srcRect l="36431" t="39614" r="2493" b="29842"/>
          <a:stretch/>
        </p:blipFill>
        <p:spPr bwMode="auto">
          <a:xfrm>
            <a:off x="791209" y="800814"/>
            <a:ext cx="6968127" cy="2373460"/>
          </a:xfrm>
          <a:prstGeom prst="rect">
            <a:avLst/>
          </a:prstGeom>
          <a:ln>
            <a:noFill/>
          </a:ln>
          <a:extLst>
            <a:ext uri="{53640926-AAD7-44D8-BBD7-CCE9431645EC}">
              <a14:shadowObscured xmlns:a14="http://schemas.microsoft.com/office/drawing/2010/main"/>
            </a:ext>
          </a:extLst>
        </p:spPr>
      </p:pic>
      <p:pic>
        <p:nvPicPr>
          <p:cNvPr id="8" name="Imagen 7"/>
          <p:cNvPicPr/>
          <p:nvPr/>
        </p:nvPicPr>
        <p:blipFill rotWithShape="1">
          <a:blip r:embed="rId5"/>
          <a:srcRect l="39036" t="19399" r="8957" b="39940"/>
          <a:stretch/>
        </p:blipFill>
        <p:spPr bwMode="auto">
          <a:xfrm>
            <a:off x="791210" y="3435531"/>
            <a:ext cx="6968127" cy="2886892"/>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mc:Choice xmlns:a14="http://schemas.microsoft.com/office/drawing/2010/main" Requires="a14">
          <p:sp>
            <p:nvSpPr>
              <p:cNvPr id="9" name="Rectángulo 8"/>
              <p:cNvSpPr/>
              <p:nvPr/>
            </p:nvSpPr>
            <p:spPr>
              <a:xfrm>
                <a:off x="8157031" y="4341177"/>
                <a:ext cx="2890984" cy="6463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s-PE" sz="3600">
                              <a:latin typeface="Cambria Math" panose="02040503050406030204" pitchFamily="18" charset="0"/>
                            </a:rPr>
                          </m:ctrlPr>
                        </m:sSubPr>
                        <m:e>
                          <m:r>
                            <a:rPr lang="es-PE" sz="3600" i="1">
                              <a:latin typeface="Cambria Math" panose="02040503050406030204" pitchFamily="18" charset="0"/>
                            </a:rPr>
                            <m:t>𝑃</m:t>
                          </m:r>
                        </m:e>
                        <m:sub>
                          <m:r>
                            <a:rPr lang="es-PE" sz="3600" i="1">
                              <a:latin typeface="Cambria Math" panose="02040503050406030204" pitchFamily="18" charset="0"/>
                            </a:rPr>
                            <m:t>𝑋</m:t>
                          </m:r>
                        </m:sub>
                      </m:sSub>
                      <m:r>
                        <a:rPr lang="es-PE" sz="3600" i="0">
                          <a:latin typeface="Cambria Math" panose="02040503050406030204" pitchFamily="18" charset="0"/>
                        </a:rPr>
                        <m:t>= </m:t>
                      </m:r>
                      <m:r>
                        <a:rPr lang="es-PE" sz="3600" i="1">
                          <a:latin typeface="Cambria Math" panose="02040503050406030204" pitchFamily="18" charset="0"/>
                        </a:rPr>
                        <m:t>𝑃</m:t>
                      </m:r>
                      <m:r>
                        <a:rPr lang="es-PE" sz="3600" i="0">
                          <a:latin typeface="Cambria Math" panose="02040503050406030204" pitchFamily="18" charset="0"/>
                        </a:rPr>
                        <m:t>. </m:t>
                      </m:r>
                      <m:func>
                        <m:funcPr>
                          <m:ctrlPr>
                            <a:rPr lang="es-PE" sz="3600" i="1">
                              <a:latin typeface="Cambria Math" panose="02040503050406030204" pitchFamily="18" charset="0"/>
                            </a:rPr>
                          </m:ctrlPr>
                        </m:funcPr>
                        <m:fName>
                          <m:r>
                            <m:rPr>
                              <m:sty m:val="p"/>
                            </m:rPr>
                            <a:rPr lang="es-PE" sz="3600" i="0">
                              <a:latin typeface="Cambria Math" panose="02040503050406030204" pitchFamily="18" charset="0"/>
                            </a:rPr>
                            <m:t>sin</m:t>
                          </m:r>
                        </m:fName>
                        <m:e>
                          <m:r>
                            <a:rPr lang="es-PE" sz="3600" i="1">
                              <a:latin typeface="Cambria Math" panose="02040503050406030204" pitchFamily="18" charset="0"/>
                            </a:rPr>
                            <m:t>𝛼</m:t>
                          </m:r>
                        </m:e>
                      </m:func>
                    </m:oMath>
                  </m:oMathPara>
                </a14:m>
                <a:endParaRPr lang="es-PE" sz="3600" dirty="0"/>
              </a:p>
            </p:txBody>
          </p:sp>
        </mc:Choice>
        <mc:Fallback>
          <p:sp>
            <p:nvSpPr>
              <p:cNvPr id="9" name="Rectángulo 8"/>
              <p:cNvSpPr>
                <a:spLocks noRot="1" noChangeAspect="1" noMove="1" noResize="1" noEditPoints="1" noAdjustHandles="1" noChangeArrowheads="1" noChangeShapeType="1" noTextEdit="1"/>
              </p:cNvSpPr>
              <p:nvPr/>
            </p:nvSpPr>
            <p:spPr>
              <a:xfrm>
                <a:off x="8157031" y="4341177"/>
                <a:ext cx="2890984" cy="646331"/>
              </a:xfrm>
              <a:prstGeom prst="rect">
                <a:avLst/>
              </a:prstGeom>
              <a:blipFill>
                <a:blip r:embed="rId6"/>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0" name="Rectángulo 9"/>
              <p:cNvSpPr/>
              <p:nvPr/>
            </p:nvSpPr>
            <p:spPr>
              <a:xfrm>
                <a:off x="8139077" y="5001741"/>
                <a:ext cx="2939266" cy="6463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s-PE" sz="3600">
                              <a:latin typeface="Cambria Math" panose="02040503050406030204" pitchFamily="18" charset="0"/>
                            </a:rPr>
                          </m:ctrlPr>
                        </m:sSubPr>
                        <m:e>
                          <m:r>
                            <a:rPr lang="es-PE" sz="3600" i="1">
                              <a:latin typeface="Cambria Math" panose="02040503050406030204" pitchFamily="18" charset="0"/>
                            </a:rPr>
                            <m:t>𝑃</m:t>
                          </m:r>
                        </m:e>
                        <m:sub>
                          <m:r>
                            <a:rPr lang="es-PE" sz="3600" i="1">
                              <a:latin typeface="Cambria Math" panose="02040503050406030204" pitchFamily="18" charset="0"/>
                            </a:rPr>
                            <m:t>𝑌</m:t>
                          </m:r>
                        </m:sub>
                      </m:sSub>
                      <m:r>
                        <a:rPr lang="es-PE" sz="3600" i="0">
                          <a:latin typeface="Cambria Math" panose="02040503050406030204" pitchFamily="18" charset="0"/>
                        </a:rPr>
                        <m:t>= </m:t>
                      </m:r>
                      <m:r>
                        <a:rPr lang="es-PE" sz="3600" i="1">
                          <a:latin typeface="Cambria Math" panose="02040503050406030204" pitchFamily="18" charset="0"/>
                        </a:rPr>
                        <m:t>𝑃</m:t>
                      </m:r>
                      <m:r>
                        <a:rPr lang="es-PE" sz="3600" i="0">
                          <a:latin typeface="Cambria Math" panose="02040503050406030204" pitchFamily="18" charset="0"/>
                        </a:rPr>
                        <m:t>. </m:t>
                      </m:r>
                      <m:func>
                        <m:funcPr>
                          <m:ctrlPr>
                            <a:rPr lang="es-PE" sz="3600" i="1">
                              <a:latin typeface="Cambria Math" panose="02040503050406030204" pitchFamily="18" charset="0"/>
                            </a:rPr>
                          </m:ctrlPr>
                        </m:funcPr>
                        <m:fName>
                          <m:r>
                            <m:rPr>
                              <m:sty m:val="p"/>
                            </m:rPr>
                            <a:rPr lang="es-PE" sz="3600" i="0">
                              <a:latin typeface="Cambria Math" panose="02040503050406030204" pitchFamily="18" charset="0"/>
                            </a:rPr>
                            <m:t>cos</m:t>
                          </m:r>
                        </m:fName>
                        <m:e>
                          <m:r>
                            <a:rPr lang="es-PE" sz="3600" i="1">
                              <a:latin typeface="Cambria Math" panose="02040503050406030204" pitchFamily="18" charset="0"/>
                            </a:rPr>
                            <m:t>𝛼</m:t>
                          </m:r>
                        </m:e>
                      </m:func>
                    </m:oMath>
                  </m:oMathPara>
                </a14:m>
                <a:endParaRPr lang="es-PE" sz="3600" dirty="0"/>
              </a:p>
            </p:txBody>
          </p:sp>
        </mc:Choice>
        <mc:Fallback>
          <p:sp>
            <p:nvSpPr>
              <p:cNvPr id="10" name="Rectángulo 9"/>
              <p:cNvSpPr>
                <a:spLocks noRot="1" noChangeAspect="1" noMove="1" noResize="1" noEditPoints="1" noAdjustHandles="1" noChangeArrowheads="1" noChangeShapeType="1" noTextEdit="1"/>
              </p:cNvSpPr>
              <p:nvPr/>
            </p:nvSpPr>
            <p:spPr>
              <a:xfrm>
                <a:off x="8139077" y="5001741"/>
                <a:ext cx="2939266" cy="646331"/>
              </a:xfrm>
              <a:prstGeom prst="rect">
                <a:avLst/>
              </a:prstGeom>
              <a:blipFill>
                <a:blip r:embed="rId7"/>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1" name="Rectángulo 10"/>
              <p:cNvSpPr/>
              <p:nvPr/>
            </p:nvSpPr>
            <p:spPr>
              <a:xfrm>
                <a:off x="8107133" y="1525879"/>
                <a:ext cx="2296398" cy="6463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s-PE" sz="3600">
                              <a:latin typeface="Cambria Math" panose="02040503050406030204" pitchFamily="18" charset="0"/>
                            </a:rPr>
                          </m:ctrlPr>
                        </m:sSubPr>
                        <m:e>
                          <m:r>
                            <a:rPr lang="es-PE" sz="3600" i="1">
                              <a:latin typeface="Cambria Math" panose="02040503050406030204" pitchFamily="18" charset="0"/>
                            </a:rPr>
                            <m:t>𝑓</m:t>
                          </m:r>
                        </m:e>
                        <m:sub>
                          <m:r>
                            <a:rPr lang="es-PE" sz="3600" i="1">
                              <a:latin typeface="Cambria Math" panose="02040503050406030204" pitchFamily="18" charset="0"/>
                            </a:rPr>
                            <m:t>𝑠</m:t>
                          </m:r>
                        </m:sub>
                      </m:sSub>
                      <m:r>
                        <a:rPr lang="es-PE" sz="3600" i="0">
                          <a:latin typeface="Cambria Math" panose="02040503050406030204" pitchFamily="18" charset="0"/>
                        </a:rPr>
                        <m:t>= </m:t>
                      </m:r>
                      <m:sSub>
                        <m:sSubPr>
                          <m:ctrlPr>
                            <a:rPr lang="es-PE" sz="3600" i="1">
                              <a:latin typeface="Cambria Math" panose="02040503050406030204" pitchFamily="18" charset="0"/>
                            </a:rPr>
                          </m:ctrlPr>
                        </m:sSubPr>
                        <m:e>
                          <m:r>
                            <a:rPr lang="es-PE" sz="3600" i="1">
                              <a:latin typeface="Cambria Math" panose="02040503050406030204" pitchFamily="18" charset="0"/>
                            </a:rPr>
                            <m:t>𝜇</m:t>
                          </m:r>
                        </m:e>
                        <m:sub>
                          <m:r>
                            <a:rPr lang="es-PE" sz="3600" i="1">
                              <a:latin typeface="Cambria Math" panose="02040503050406030204" pitchFamily="18" charset="0"/>
                            </a:rPr>
                            <m:t>𝑠</m:t>
                          </m:r>
                        </m:sub>
                      </m:sSub>
                      <m:r>
                        <a:rPr lang="es-PE" sz="3600" i="0">
                          <a:latin typeface="Cambria Math" panose="02040503050406030204" pitchFamily="18" charset="0"/>
                        </a:rPr>
                        <m:t>.</m:t>
                      </m:r>
                      <m:r>
                        <a:rPr lang="es-PE" sz="3600" i="1">
                          <a:latin typeface="Cambria Math" panose="02040503050406030204" pitchFamily="18" charset="0"/>
                        </a:rPr>
                        <m:t>𝑁</m:t>
                      </m:r>
                    </m:oMath>
                  </m:oMathPara>
                </a14:m>
                <a:endParaRPr lang="es-PE" sz="3600" dirty="0"/>
              </a:p>
            </p:txBody>
          </p:sp>
        </mc:Choice>
        <mc:Fallback>
          <p:sp>
            <p:nvSpPr>
              <p:cNvPr id="11" name="Rectángulo 10"/>
              <p:cNvSpPr>
                <a:spLocks noRot="1" noChangeAspect="1" noMove="1" noResize="1" noEditPoints="1" noAdjustHandles="1" noChangeArrowheads="1" noChangeShapeType="1" noTextEdit="1"/>
              </p:cNvSpPr>
              <p:nvPr/>
            </p:nvSpPr>
            <p:spPr>
              <a:xfrm>
                <a:off x="8107133" y="1525879"/>
                <a:ext cx="2296398" cy="646331"/>
              </a:xfrm>
              <a:prstGeom prst="rect">
                <a:avLst/>
              </a:prstGeom>
              <a:blipFill>
                <a:blip r:embed="rId8"/>
                <a:stretch>
                  <a:fillRect/>
                </a:stretch>
              </a:blipFill>
            </p:spPr>
            <p:txBody>
              <a:bodyPr/>
              <a:lstStyle/>
              <a:p>
                <a:r>
                  <a:rPr lang="es-PE">
                    <a:noFill/>
                  </a:rPr>
                  <a:t> </a:t>
                </a:r>
              </a:p>
            </p:txBody>
          </p:sp>
        </mc:Fallback>
      </mc:AlternateContent>
    </p:spTree>
    <p:extLst>
      <p:ext uri="{BB962C8B-B14F-4D97-AF65-F5344CB8AC3E}">
        <p14:creationId xmlns:p14="http://schemas.microsoft.com/office/powerpoint/2010/main" val="38465810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1CE1DA-3FCD-4498-BCBB-3618ED94736C}"/>
              </a:ext>
            </a:extLst>
          </p:cNvPr>
          <p:cNvSpPr>
            <a:spLocks noGrp="1"/>
          </p:cNvSpPr>
          <p:nvPr>
            <p:ph type="title"/>
          </p:nvPr>
        </p:nvSpPr>
        <p:spPr/>
        <p:txBody>
          <a:bodyPr rtlCol="0">
            <a:normAutofit/>
          </a:bodyPr>
          <a:lstStyle/>
          <a:p>
            <a:pPr rtl="0"/>
            <a:r>
              <a:rPr lang="es-ES" dirty="0" smtClean="0"/>
              <a:t>DESARROLLO DE LA SOLUCIÓN</a:t>
            </a:r>
            <a:endParaRPr lang="es-ES" dirty="0"/>
          </a:p>
        </p:txBody>
      </p:sp>
      <p:pic>
        <p:nvPicPr>
          <p:cNvPr id="13" name="Imagen 12" descr="icono de bolígrafo y papel">
            <a:extLst>
              <a:ext uri="{FF2B5EF4-FFF2-40B4-BE49-F238E27FC236}">
                <a16:creationId xmlns:a16="http://schemas.microsoft.com/office/drawing/2014/main" id="{CE889C08-FD1F-4AE0-9D82-E718A6E92DF1}"/>
              </a:ext>
              <a:ext uri="{C183D7F6-B498-43B3-948B-1728B52AA6E4}">
                <adec:decorative xmlns:adec="http://schemas.microsoft.com/office/drawing/2017/decorative" xmlns="" val="1"/>
              </a:ext>
            </a:extLst>
          </p:cNvPr>
          <p:cNvPicPr>
            <a:picLocks noChangeAspect="1"/>
          </p:cNvPicPr>
          <p:nvPr/>
        </p:nvPicPr>
        <p:blipFill>
          <a:blip r:embed="rId3"/>
          <a:stretch>
            <a:fillRect/>
          </a:stretch>
        </p:blipFill>
        <p:spPr>
          <a:xfrm>
            <a:off x="10538153" y="778138"/>
            <a:ext cx="814387" cy="814387"/>
          </a:xfrm>
          <a:prstGeom prst="rect">
            <a:avLst/>
          </a:prstGeom>
        </p:spPr>
      </p:pic>
      <p:pic>
        <p:nvPicPr>
          <p:cNvPr id="6" name="Imagen 5"/>
          <p:cNvPicPr/>
          <p:nvPr/>
        </p:nvPicPr>
        <p:blipFill rotWithShape="1">
          <a:blip r:embed="rId4"/>
          <a:srcRect l="37196" t="34868" r="6824" b="7338"/>
          <a:stretch/>
        </p:blipFill>
        <p:spPr bwMode="auto">
          <a:xfrm>
            <a:off x="685801" y="956808"/>
            <a:ext cx="7286532" cy="4673284"/>
          </a:xfrm>
          <a:prstGeom prst="rect">
            <a:avLst/>
          </a:prstGeom>
          <a:ln>
            <a:noFill/>
          </a:ln>
          <a:extLst>
            <a:ext uri="{53640926-AAD7-44D8-BBD7-CCE9431645EC}">
              <a14:shadowObscured xmlns:a14="http://schemas.microsoft.com/office/drawing/2010/main"/>
            </a:ext>
          </a:extLst>
        </p:spPr>
      </p:pic>
      <p:sp>
        <p:nvSpPr>
          <p:cNvPr id="9" name="Rectángulo 8"/>
          <p:cNvSpPr/>
          <p:nvPr/>
        </p:nvSpPr>
        <p:spPr>
          <a:xfrm>
            <a:off x="8433138" y="1769575"/>
            <a:ext cx="1882247" cy="646331"/>
          </a:xfrm>
          <a:prstGeom prst="rect">
            <a:avLst/>
          </a:prstGeom>
        </p:spPr>
        <p:txBody>
          <a:bodyPr wrap="none">
            <a:spAutoFit/>
          </a:bodyPr>
          <a:lstStyle/>
          <a:p>
            <a:r>
              <a:rPr lang="es-PE" sz="3600" i="1" dirty="0" err="1">
                <a:latin typeface="Symbol" panose="05050102010706020507" pitchFamily="18" charset="2"/>
              </a:rPr>
              <a:t>m</a:t>
            </a:r>
            <a:r>
              <a:rPr lang="es-PE" sz="3600" i="1" baseline="-25000" dirty="0" err="1">
                <a:latin typeface="Times New Roman" panose="02020603050405020304" pitchFamily="18" charset="0"/>
              </a:rPr>
              <a:t>k</a:t>
            </a:r>
            <a:r>
              <a:rPr lang="es-PE" sz="3600" dirty="0">
                <a:latin typeface="Times New Roman" panose="02020603050405020304" pitchFamily="18" charset="0"/>
              </a:rPr>
              <a:t>=</a:t>
            </a:r>
            <a:r>
              <a:rPr lang="es-PE" sz="3600" i="1" dirty="0">
                <a:latin typeface="Times New Roman" panose="02020603050405020304" pitchFamily="18" charset="0"/>
              </a:rPr>
              <a:t> </a:t>
            </a:r>
            <a:r>
              <a:rPr lang="es-PE" sz="3600" dirty="0">
                <a:latin typeface="Times New Roman" panose="02020603050405020304" pitchFamily="18" charset="0"/>
              </a:rPr>
              <a:t>tan</a:t>
            </a:r>
            <a:r>
              <a:rPr lang="es-PE" sz="3600" i="1" dirty="0">
                <a:latin typeface="Times New Roman" panose="02020603050405020304" pitchFamily="18" charset="0"/>
              </a:rPr>
              <a:t> </a:t>
            </a:r>
            <a:r>
              <a:rPr lang="es-PE" sz="3600" i="1" dirty="0">
                <a:latin typeface="Symbol" panose="05050102010706020507" pitchFamily="18" charset="2"/>
              </a:rPr>
              <a:t>q</a:t>
            </a:r>
            <a:endParaRPr lang="es-PE" sz="3600" dirty="0"/>
          </a:p>
        </p:txBody>
      </p:sp>
    </p:spTree>
    <p:extLst>
      <p:ext uri="{BB962C8B-B14F-4D97-AF65-F5344CB8AC3E}">
        <p14:creationId xmlns:p14="http://schemas.microsoft.com/office/powerpoint/2010/main" val="3247814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478200-0985-4DED-A84B-D6ADED92FAE6}"/>
              </a:ext>
            </a:extLst>
          </p:cNvPr>
          <p:cNvSpPr>
            <a:spLocks noGrp="1"/>
          </p:cNvSpPr>
          <p:nvPr>
            <p:ph type="title"/>
          </p:nvPr>
        </p:nvSpPr>
        <p:spPr>
          <a:xfrm>
            <a:off x="685801" y="609600"/>
            <a:ext cx="10840914" cy="970651"/>
          </a:xfrm>
        </p:spPr>
        <p:txBody>
          <a:bodyPr rtlCol="0">
            <a:normAutofit/>
          </a:bodyPr>
          <a:lstStyle/>
          <a:p>
            <a:pPr algn="ctr" rtl="0"/>
            <a:r>
              <a:rPr lang="es-ES" dirty="0" smtClean="0"/>
              <a:t>RESULTADOS</a:t>
            </a:r>
            <a:endParaRPr lang="es-ES" dirty="0"/>
          </a:p>
        </p:txBody>
      </p:sp>
      <p:pic>
        <p:nvPicPr>
          <p:cNvPr id="7" name="Imagen 6" descr="icono de lupa">
            <a:extLst>
              <a:ext uri="{FF2B5EF4-FFF2-40B4-BE49-F238E27FC236}">
                <a16:creationId xmlns:a16="http://schemas.microsoft.com/office/drawing/2014/main" id="{AAE36621-6FAB-4009-9D5C-CE767DF10D22}"/>
              </a:ext>
              <a:ext uri="{C183D7F6-B498-43B3-948B-1728B52AA6E4}">
                <adec:decorative xmlns:adec="http://schemas.microsoft.com/office/drawing/2017/decorative" xmlns="" val="1"/>
              </a:ext>
            </a:extLst>
          </p:cNvPr>
          <p:cNvPicPr>
            <a:picLocks noChangeAspect="1"/>
          </p:cNvPicPr>
          <p:nvPr/>
        </p:nvPicPr>
        <p:blipFill>
          <a:blip r:embed="rId3"/>
          <a:stretch>
            <a:fillRect/>
          </a:stretch>
        </p:blipFill>
        <p:spPr>
          <a:xfrm>
            <a:off x="7755831" y="894451"/>
            <a:ext cx="685800" cy="685800"/>
          </a:xfrm>
          <a:prstGeom prst="rect">
            <a:avLst/>
          </a:prstGeom>
        </p:spPr>
      </p:pic>
      <p:pic>
        <p:nvPicPr>
          <p:cNvPr id="6" name="Imagen 5"/>
          <p:cNvPicPr/>
          <p:nvPr/>
        </p:nvPicPr>
        <p:blipFill>
          <a:blip r:embed="rId4"/>
          <a:stretch>
            <a:fillRect/>
          </a:stretch>
        </p:blipFill>
        <p:spPr>
          <a:xfrm>
            <a:off x="2377076" y="1580251"/>
            <a:ext cx="7798889" cy="4768298"/>
          </a:xfrm>
          <a:prstGeom prst="rect">
            <a:avLst/>
          </a:prstGeom>
        </p:spPr>
      </p:pic>
    </p:spTree>
    <p:extLst>
      <p:ext uri="{BB962C8B-B14F-4D97-AF65-F5344CB8AC3E}">
        <p14:creationId xmlns:p14="http://schemas.microsoft.com/office/powerpoint/2010/main" val="2776209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478200-0985-4DED-A84B-D6ADED92FAE6}"/>
              </a:ext>
            </a:extLst>
          </p:cNvPr>
          <p:cNvSpPr>
            <a:spLocks noGrp="1"/>
          </p:cNvSpPr>
          <p:nvPr>
            <p:ph type="title"/>
          </p:nvPr>
        </p:nvSpPr>
        <p:spPr>
          <a:xfrm>
            <a:off x="685801" y="609600"/>
            <a:ext cx="10840914" cy="970651"/>
          </a:xfrm>
        </p:spPr>
        <p:txBody>
          <a:bodyPr rtlCol="0">
            <a:normAutofit/>
          </a:bodyPr>
          <a:lstStyle/>
          <a:p>
            <a:pPr algn="ctr" rtl="0"/>
            <a:r>
              <a:rPr lang="es-ES" dirty="0" smtClean="0"/>
              <a:t>ELEGIR SECTOR</a:t>
            </a:r>
            <a:endParaRPr lang="es-ES" dirty="0"/>
          </a:p>
        </p:txBody>
      </p:sp>
      <p:pic>
        <p:nvPicPr>
          <p:cNvPr id="7" name="Imagen 6" descr="icono de lupa">
            <a:extLst>
              <a:ext uri="{FF2B5EF4-FFF2-40B4-BE49-F238E27FC236}">
                <a16:creationId xmlns:a16="http://schemas.microsoft.com/office/drawing/2014/main" id="{AAE36621-6FAB-4009-9D5C-CE767DF10D22}"/>
              </a:ext>
              <a:ext uri="{C183D7F6-B498-43B3-948B-1728B52AA6E4}">
                <adec:decorative xmlns:adec="http://schemas.microsoft.com/office/drawing/2017/decorative" xmlns="" val="1"/>
              </a:ext>
            </a:extLst>
          </p:cNvPr>
          <p:cNvPicPr>
            <a:picLocks noChangeAspect="1"/>
          </p:cNvPicPr>
          <p:nvPr/>
        </p:nvPicPr>
        <p:blipFill>
          <a:blip r:embed="rId3"/>
          <a:stretch>
            <a:fillRect/>
          </a:stretch>
        </p:blipFill>
        <p:spPr>
          <a:xfrm>
            <a:off x="7755831" y="894451"/>
            <a:ext cx="685800" cy="685800"/>
          </a:xfrm>
          <a:prstGeom prst="rect">
            <a:avLst/>
          </a:prstGeom>
        </p:spPr>
      </p:pic>
      <p:pic>
        <p:nvPicPr>
          <p:cNvPr id="5" name="Imagen 4"/>
          <p:cNvPicPr/>
          <p:nvPr/>
        </p:nvPicPr>
        <p:blipFill>
          <a:blip r:embed="rId4"/>
          <a:stretch>
            <a:fillRect/>
          </a:stretch>
        </p:blipFill>
        <p:spPr>
          <a:xfrm>
            <a:off x="2695301" y="1865102"/>
            <a:ext cx="7297783" cy="4428310"/>
          </a:xfrm>
          <a:prstGeom prst="rect">
            <a:avLst/>
          </a:prstGeom>
        </p:spPr>
      </p:pic>
    </p:spTree>
    <p:extLst>
      <p:ext uri="{BB962C8B-B14F-4D97-AF65-F5344CB8AC3E}">
        <p14:creationId xmlns:p14="http://schemas.microsoft.com/office/powerpoint/2010/main" val="17247794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478200-0985-4DED-A84B-D6ADED92FAE6}"/>
              </a:ext>
            </a:extLst>
          </p:cNvPr>
          <p:cNvSpPr>
            <a:spLocks noGrp="1"/>
          </p:cNvSpPr>
          <p:nvPr>
            <p:ph type="title"/>
          </p:nvPr>
        </p:nvSpPr>
        <p:spPr>
          <a:xfrm>
            <a:off x="685801" y="609600"/>
            <a:ext cx="10840914" cy="970651"/>
          </a:xfrm>
        </p:spPr>
        <p:txBody>
          <a:bodyPr rtlCol="0">
            <a:normAutofit/>
          </a:bodyPr>
          <a:lstStyle/>
          <a:p>
            <a:pPr algn="ctr" rtl="0"/>
            <a:r>
              <a:rPr lang="es-ES" dirty="0" smtClean="0"/>
              <a:t>CALIFIQUE LA UTILIDAD DEL APLICATIVO</a:t>
            </a:r>
            <a:endParaRPr lang="es-ES" dirty="0"/>
          </a:p>
        </p:txBody>
      </p:sp>
      <p:pic>
        <p:nvPicPr>
          <p:cNvPr id="7" name="Imagen 6" descr="icono de lupa">
            <a:extLst>
              <a:ext uri="{FF2B5EF4-FFF2-40B4-BE49-F238E27FC236}">
                <a16:creationId xmlns:a16="http://schemas.microsoft.com/office/drawing/2014/main" id="{AAE36621-6FAB-4009-9D5C-CE767DF10D22}"/>
              </a:ext>
              <a:ext uri="{C183D7F6-B498-43B3-948B-1728B52AA6E4}">
                <adec:decorative xmlns:adec="http://schemas.microsoft.com/office/drawing/2017/decorative" xmlns="" val="1"/>
              </a:ext>
            </a:extLst>
          </p:cNvPr>
          <p:cNvPicPr>
            <a:picLocks noChangeAspect="1"/>
          </p:cNvPicPr>
          <p:nvPr/>
        </p:nvPicPr>
        <p:blipFill>
          <a:blip r:embed="rId3"/>
          <a:stretch>
            <a:fillRect/>
          </a:stretch>
        </p:blipFill>
        <p:spPr>
          <a:xfrm>
            <a:off x="10840915" y="3115136"/>
            <a:ext cx="685800" cy="685800"/>
          </a:xfrm>
          <a:prstGeom prst="rect">
            <a:avLst/>
          </a:prstGeom>
        </p:spPr>
      </p:pic>
      <p:pic>
        <p:nvPicPr>
          <p:cNvPr id="6" name="Imagen 5"/>
          <p:cNvPicPr/>
          <p:nvPr/>
        </p:nvPicPr>
        <p:blipFill>
          <a:blip r:embed="rId4"/>
          <a:stretch>
            <a:fillRect/>
          </a:stretch>
        </p:blipFill>
        <p:spPr>
          <a:xfrm>
            <a:off x="1622856" y="1580251"/>
            <a:ext cx="8918870" cy="4807486"/>
          </a:xfrm>
          <a:prstGeom prst="rect">
            <a:avLst/>
          </a:prstGeom>
        </p:spPr>
      </p:pic>
    </p:spTree>
    <p:extLst>
      <p:ext uri="{BB962C8B-B14F-4D97-AF65-F5344CB8AC3E}">
        <p14:creationId xmlns:p14="http://schemas.microsoft.com/office/powerpoint/2010/main" val="12226606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BA199-95B7-41B3-9A72-44BD819B1C1F}"/>
              </a:ext>
            </a:extLst>
          </p:cNvPr>
          <p:cNvSpPr>
            <a:spLocks noGrp="1"/>
          </p:cNvSpPr>
          <p:nvPr>
            <p:ph type="title"/>
          </p:nvPr>
        </p:nvSpPr>
        <p:spPr/>
        <p:txBody>
          <a:bodyPr rtlCol="0">
            <a:normAutofit/>
          </a:bodyPr>
          <a:lstStyle/>
          <a:p>
            <a:pPr rtl="0"/>
            <a:r>
              <a:rPr lang="es-ES" dirty="0" smtClean="0"/>
              <a:t>conclusiones</a:t>
            </a:r>
            <a:endParaRPr lang="es-ES" dirty="0"/>
          </a:p>
        </p:txBody>
      </p:sp>
      <p:pic>
        <p:nvPicPr>
          <p:cNvPr id="10" name="Imagen 9" descr="icono martillo de juez ">
            <a:extLst>
              <a:ext uri="{FF2B5EF4-FFF2-40B4-BE49-F238E27FC236}">
                <a16:creationId xmlns:a16="http://schemas.microsoft.com/office/drawing/2014/main" id="{4CC9C727-CD5E-461F-9DE1-B579A54D1FE9}"/>
              </a:ext>
              <a:ext uri="{C183D7F6-B498-43B3-948B-1728B52AA6E4}">
                <adec:decorative xmlns:adec="http://schemas.microsoft.com/office/drawing/2017/decorative" xmlns="" val="1"/>
              </a:ext>
            </a:extLst>
          </p:cNvPr>
          <p:cNvPicPr>
            <a:picLocks noChangeAspect="1"/>
          </p:cNvPicPr>
          <p:nvPr/>
        </p:nvPicPr>
        <p:blipFill>
          <a:blip r:embed="rId3"/>
          <a:stretch>
            <a:fillRect/>
          </a:stretch>
        </p:blipFill>
        <p:spPr>
          <a:xfrm>
            <a:off x="6245085" y="600024"/>
            <a:ext cx="1171575" cy="1171575"/>
          </a:xfrm>
          <a:prstGeom prst="rect">
            <a:avLst/>
          </a:prstGeom>
        </p:spPr>
      </p:pic>
      <p:sp>
        <p:nvSpPr>
          <p:cNvPr id="3" name="Marcador de posición de contenido 2">
            <a:extLst>
              <a:ext uri="{FF2B5EF4-FFF2-40B4-BE49-F238E27FC236}">
                <a16:creationId xmlns:a16="http://schemas.microsoft.com/office/drawing/2014/main" id="{344B0985-002E-41EF-80D7-888D43261784}"/>
              </a:ext>
            </a:extLst>
          </p:cNvPr>
          <p:cNvSpPr>
            <a:spLocks noGrp="1"/>
          </p:cNvSpPr>
          <p:nvPr>
            <p:ph sz="half" idx="1"/>
          </p:nvPr>
        </p:nvSpPr>
        <p:spPr>
          <a:xfrm>
            <a:off x="1071154" y="2155371"/>
            <a:ext cx="7302137" cy="3291840"/>
          </a:xfrm>
        </p:spPr>
        <p:txBody>
          <a:bodyPr rtlCol="0"/>
          <a:lstStyle/>
          <a:p>
            <a:pPr algn="just"/>
            <a:r>
              <a:rPr lang="es-PE" dirty="0"/>
              <a:t>Mediante ciertos parámetros se podrá calcular de una manera más óptima el requisito para adquirir o alquilar montacargas para efectuar traslados o acomodamiento de objetos.</a:t>
            </a:r>
          </a:p>
          <a:p>
            <a:pPr algn="just"/>
            <a:r>
              <a:rPr lang="es-PE" dirty="0"/>
              <a:t>La adecuada selección de maquinaria permitirá efectuar un gasto apropiado, ya que en muchas ocasiones se obtienen equipos de mayor potencia en vano, o en su defecto, se adquieren equipos de poca potencia con lo cual no se puede efectuar el trabajo.</a:t>
            </a:r>
          </a:p>
          <a:p>
            <a:pPr algn="just"/>
            <a:r>
              <a:rPr lang="es-PE" dirty="0"/>
              <a:t>Al procesar un gasto adecuado, el negocio o empresa podría adquirir mejores utilidades.</a:t>
            </a:r>
            <a:endParaRPr lang="es-PE" dirty="0"/>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0675" y="2577737"/>
            <a:ext cx="2447108" cy="2447108"/>
          </a:xfrm>
          <a:prstGeom prst="rect">
            <a:avLst/>
          </a:prstGeom>
        </p:spPr>
      </p:pic>
    </p:spTree>
    <p:extLst>
      <p:ext uri="{BB962C8B-B14F-4D97-AF65-F5344CB8AC3E}">
        <p14:creationId xmlns:p14="http://schemas.microsoft.com/office/powerpoint/2010/main" val="13301437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icono pilar">
            <a:extLst>
              <a:ext uri="{FF2B5EF4-FFF2-40B4-BE49-F238E27FC236}">
                <a16:creationId xmlns:a16="http://schemas.microsoft.com/office/drawing/2014/main" id="{FC7E2CCC-C53E-454B-9DE0-F2484BA0FF9D}"/>
              </a:ext>
              <a:ext uri="{C183D7F6-B498-43B3-948B-1728B52AA6E4}">
                <adec:decorative xmlns:adec="http://schemas.microsoft.com/office/drawing/2017/decorative" xmlns="" val="1"/>
              </a:ext>
            </a:extLst>
          </p:cNvPr>
          <p:cNvPicPr>
            <a:picLocks/>
          </p:cNvPicPr>
          <p:nvPr/>
        </p:nvPicPr>
        <p:blipFill>
          <a:blip r:embed="rId3"/>
          <a:stretch>
            <a:fillRect/>
          </a:stretch>
        </p:blipFill>
        <p:spPr>
          <a:xfrm>
            <a:off x="9999616" y="371804"/>
            <a:ext cx="1905000" cy="1905000"/>
          </a:xfrm>
          <a:prstGeom prst="rect">
            <a:avLst/>
          </a:prstGeom>
          <a:ln>
            <a:noFill/>
          </a:ln>
        </p:spPr>
      </p:pic>
      <p:sp>
        <p:nvSpPr>
          <p:cNvPr id="2" name="Título 1">
            <a:extLst>
              <a:ext uri="{FF2B5EF4-FFF2-40B4-BE49-F238E27FC236}">
                <a16:creationId xmlns:a16="http://schemas.microsoft.com/office/drawing/2014/main" id="{7635B398-1E7F-44AD-8356-8345134C958C}"/>
              </a:ext>
            </a:extLst>
          </p:cNvPr>
          <p:cNvSpPr>
            <a:spLocks noGrp="1"/>
          </p:cNvSpPr>
          <p:nvPr>
            <p:ph type="ctrTitle"/>
          </p:nvPr>
        </p:nvSpPr>
        <p:spPr>
          <a:xfrm>
            <a:off x="927463" y="713301"/>
            <a:ext cx="10306594" cy="810699"/>
          </a:xfrm>
        </p:spPr>
        <p:txBody>
          <a:bodyPr rtlCol="0">
            <a:normAutofit/>
          </a:bodyPr>
          <a:lstStyle/>
          <a:p>
            <a:pPr algn="ctr" rtl="0"/>
            <a:r>
              <a:rPr lang="es-ES" sz="4700" dirty="0" smtClean="0"/>
              <a:t>Descripción del problema</a:t>
            </a:r>
            <a:endParaRPr lang="es-ES" sz="4700" dirty="0"/>
          </a:p>
        </p:txBody>
      </p:sp>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1917" y="4658112"/>
            <a:ext cx="5043260" cy="1837798"/>
          </a:xfrm>
          <a:prstGeom prst="rect">
            <a:avLst/>
          </a:prstGeom>
        </p:spPr>
      </p:pic>
      <p:sp>
        <p:nvSpPr>
          <p:cNvPr id="6" name="Título 1">
            <a:extLst>
              <a:ext uri="{FF2B5EF4-FFF2-40B4-BE49-F238E27FC236}">
                <a16:creationId xmlns:a16="http://schemas.microsoft.com/office/drawing/2014/main" id="{7635B398-1E7F-44AD-8356-8345134C958C}"/>
              </a:ext>
            </a:extLst>
          </p:cNvPr>
          <p:cNvSpPr txBox="1">
            <a:spLocks/>
          </p:cNvSpPr>
          <p:nvPr/>
        </p:nvSpPr>
        <p:spPr bwMode="white">
          <a:xfrm>
            <a:off x="1492431" y="1679781"/>
            <a:ext cx="8905603" cy="2978331"/>
          </a:xfrm>
          <a:prstGeom prst="rect">
            <a:avLst/>
          </a:prstGeom>
          <a:effectLst/>
        </p:spPr>
        <p:txBody>
          <a:bodyPr vert="horz" lIns="91440" tIns="45720" rIns="91440" bIns="45720" rtlCol="0" anchor="b">
            <a:normAutofit fontScale="40000" lnSpcReduction="20000"/>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s-PE" dirty="0"/>
              <a:t>Usualmente en las empresas de logística se requieren montacargas con el fin de poder movilizar mercadería, muchas de estas empresas a su vez no deciden derivar recurso financiero para su adquisición, por lo cual, la solución temporal a la que acceden es rentarlo por lapsos de tiempo.</a:t>
            </a:r>
          </a:p>
          <a:p>
            <a:pPr algn="just"/>
            <a:r>
              <a:rPr lang="es-PE" dirty="0"/>
              <a:t>El error en la renta o adquisición de estos equipos radica en que no se conoce la fuerza que en realidad se necesita para poder adquirirlas, en su mayoría de casos optan por obtener un montacargas de fuerza muy superior a la requerida o lo opuesto en las que cuentan con poca fuerza y no terminan sirviendo para el trabajo esperado.</a:t>
            </a:r>
          </a:p>
          <a:p>
            <a:pPr algn="just"/>
            <a:endParaRPr lang="es-ES" sz="4400" dirty="0">
              <a:solidFill>
                <a:schemeClr val="bg1"/>
              </a:solidFill>
            </a:endParaRPr>
          </a:p>
        </p:txBody>
      </p:sp>
    </p:spTree>
    <p:extLst>
      <p:ext uri="{BB962C8B-B14F-4D97-AF65-F5344CB8AC3E}">
        <p14:creationId xmlns:p14="http://schemas.microsoft.com/office/powerpoint/2010/main" val="23527490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descr="página enrollada">
            <a:extLst>
              <a:ext uri="{FF2B5EF4-FFF2-40B4-BE49-F238E27FC236}">
                <a16:creationId xmlns:a16="http://schemas.microsoft.com/office/drawing/2014/main" id="{F54CE4C8-2431-43FB-87C3-391A3BFF806C}"/>
              </a:ext>
              <a:ext uri="{C183D7F6-B498-43B3-948B-1728B52AA6E4}">
                <adec:decorative xmlns:adec="http://schemas.microsoft.com/office/drawing/2017/decorative" xmlns="" val="1"/>
              </a:ext>
            </a:extLst>
          </p:cNvPr>
          <p:cNvPicPr>
            <a:picLocks noChangeAspect="1"/>
          </p:cNvPicPr>
          <p:nvPr/>
        </p:nvPicPr>
        <p:blipFill>
          <a:blip r:embed="rId3"/>
          <a:stretch>
            <a:fillRect/>
          </a:stretch>
        </p:blipFill>
        <p:spPr>
          <a:xfrm>
            <a:off x="2965527" y="549804"/>
            <a:ext cx="1157288" cy="1157288"/>
          </a:xfrm>
          <a:prstGeom prst="rect">
            <a:avLst/>
          </a:prstGeom>
        </p:spPr>
      </p:pic>
      <p:sp>
        <p:nvSpPr>
          <p:cNvPr id="2" name="Título 1">
            <a:extLst>
              <a:ext uri="{FF2B5EF4-FFF2-40B4-BE49-F238E27FC236}">
                <a16:creationId xmlns:a16="http://schemas.microsoft.com/office/drawing/2014/main" id="{DFF32E04-E3CE-4175-B0D3-33D69BCB059A}"/>
              </a:ext>
            </a:extLst>
          </p:cNvPr>
          <p:cNvSpPr>
            <a:spLocks noGrp="1"/>
          </p:cNvSpPr>
          <p:nvPr>
            <p:ph type="title"/>
          </p:nvPr>
        </p:nvSpPr>
        <p:spPr>
          <a:xfrm>
            <a:off x="552450" y="549804"/>
            <a:ext cx="3814235" cy="1260000"/>
          </a:xfrm>
        </p:spPr>
        <p:txBody>
          <a:bodyPr rtlCol="0"/>
          <a:lstStyle/>
          <a:p>
            <a:pPr algn="l" rtl="0"/>
            <a:r>
              <a:rPr lang="es-ES" sz="3200" b="1" dirty="0" smtClean="0"/>
              <a:t>OBJETIVOS</a:t>
            </a:r>
            <a:endParaRPr lang="es-ES" b="1" dirty="0"/>
          </a:p>
        </p:txBody>
      </p:sp>
      <p:sp>
        <p:nvSpPr>
          <p:cNvPr id="4" name="Marcador de posición de texto 3">
            <a:extLst>
              <a:ext uri="{FF2B5EF4-FFF2-40B4-BE49-F238E27FC236}">
                <a16:creationId xmlns:a16="http://schemas.microsoft.com/office/drawing/2014/main" id="{5BA0452F-E4D7-4ED7-A292-A7A5A20AC516}"/>
              </a:ext>
            </a:extLst>
          </p:cNvPr>
          <p:cNvSpPr>
            <a:spLocks noGrp="1"/>
          </p:cNvSpPr>
          <p:nvPr>
            <p:ph type="body" sz="half" idx="2"/>
          </p:nvPr>
        </p:nvSpPr>
        <p:spPr>
          <a:xfrm>
            <a:off x="1436543" y="1855227"/>
            <a:ext cx="3814235" cy="2016600"/>
          </a:xfrm>
        </p:spPr>
        <p:txBody>
          <a:bodyPr rtlCol="0">
            <a:normAutofit/>
          </a:bodyPr>
          <a:lstStyle/>
          <a:p>
            <a:pPr algn="ctr" rtl="0"/>
            <a:r>
              <a:rPr lang="es-ES" sz="2400" b="1" u="sng" dirty="0" smtClean="0"/>
              <a:t>GENERAL</a:t>
            </a:r>
            <a:endParaRPr lang="es-ES" b="1" u="sng" dirty="0" smtClean="0"/>
          </a:p>
          <a:p>
            <a:pPr algn="just"/>
            <a:r>
              <a:rPr lang="es-PE" dirty="0"/>
              <a:t>Diseñar y desarrollar una aplicación que sirva como herramienta para calcular los datos de fuerza mínimo que se requieren para adquirir un montacargas a través de fórmulas.</a:t>
            </a:r>
            <a:endParaRPr lang="es-ES" dirty="0"/>
          </a:p>
        </p:txBody>
      </p:sp>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9362" y="3917250"/>
            <a:ext cx="3221416" cy="2417468"/>
          </a:xfrm>
          <a:prstGeom prst="rect">
            <a:avLst/>
          </a:prstGeom>
        </p:spPr>
      </p:pic>
      <p:pic>
        <p:nvPicPr>
          <p:cNvPr id="3" name="Imagen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3448" y="878515"/>
            <a:ext cx="4032068" cy="1953424"/>
          </a:xfrm>
          <a:prstGeom prst="rect">
            <a:avLst/>
          </a:prstGeom>
        </p:spPr>
      </p:pic>
      <p:sp>
        <p:nvSpPr>
          <p:cNvPr id="9" name="Marcador de posición de texto 3">
            <a:extLst>
              <a:ext uri="{FF2B5EF4-FFF2-40B4-BE49-F238E27FC236}">
                <a16:creationId xmlns:a16="http://schemas.microsoft.com/office/drawing/2014/main" id="{5BA0452F-E4D7-4ED7-A292-A7A5A20AC516}"/>
              </a:ext>
            </a:extLst>
          </p:cNvPr>
          <p:cNvSpPr txBox="1">
            <a:spLocks/>
          </p:cNvSpPr>
          <p:nvPr/>
        </p:nvSpPr>
        <p:spPr bwMode="white">
          <a:xfrm>
            <a:off x="6431281" y="3109384"/>
            <a:ext cx="3814235" cy="3225334"/>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ctr"/>
            <a:r>
              <a:rPr lang="es-ES" sz="2400" b="1" u="sng" dirty="0" smtClean="0"/>
              <a:t>ESPECÍFICO</a:t>
            </a:r>
            <a:endParaRPr lang="es-ES" b="1" u="sng" dirty="0" smtClean="0"/>
          </a:p>
          <a:p>
            <a:pPr algn="just"/>
            <a:r>
              <a:rPr lang="es-PE" dirty="0"/>
              <a:t>Permite calcular la fuerza que se requiere para movilizar o mover otro objeto, el ángulo de inclinación por la cual se moverá el objeto se hallará sabiendo la </a:t>
            </a:r>
            <a:r>
              <a:rPr lang="es-PE" dirty="0" smtClean="0"/>
              <a:t>distancia, </a:t>
            </a:r>
            <a:r>
              <a:rPr lang="es-PE" dirty="0"/>
              <a:t>la </a:t>
            </a:r>
            <a:r>
              <a:rPr lang="es-PE" dirty="0" smtClean="0"/>
              <a:t>altura y la masa en kilogramos.</a:t>
            </a:r>
          </a:p>
          <a:p>
            <a:pPr algn="just"/>
            <a:endParaRPr lang="es-ES" dirty="0"/>
          </a:p>
        </p:txBody>
      </p:sp>
    </p:spTree>
    <p:extLst>
      <p:ext uri="{BB962C8B-B14F-4D97-AF65-F5344CB8AC3E}">
        <p14:creationId xmlns:p14="http://schemas.microsoft.com/office/powerpoint/2010/main" val="23429622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C826E-72DB-45B4-B092-DA86DA68C4A7}"/>
              </a:ext>
            </a:extLst>
          </p:cNvPr>
          <p:cNvSpPr>
            <a:spLocks noGrp="1"/>
          </p:cNvSpPr>
          <p:nvPr>
            <p:ph type="title"/>
          </p:nvPr>
        </p:nvSpPr>
        <p:spPr/>
        <p:txBody>
          <a:bodyPr rtlCol="0"/>
          <a:lstStyle/>
          <a:p>
            <a:pPr rtl="0"/>
            <a:r>
              <a:rPr lang="es-ES" dirty="0" smtClean="0"/>
              <a:t>ESTADO DEL ARTE</a:t>
            </a:r>
            <a:endParaRPr lang="es-ES" dirty="0"/>
          </a:p>
        </p:txBody>
      </p:sp>
      <p:pic>
        <p:nvPicPr>
          <p:cNvPr id="24" name="Imagen 23" descr="icono del calendario">
            <a:extLst>
              <a:ext uri="{FF2B5EF4-FFF2-40B4-BE49-F238E27FC236}">
                <a16:creationId xmlns:a16="http://schemas.microsoft.com/office/drawing/2014/main" id="{B83E2AB1-C03F-4257-9171-5FD5FA2720DB}"/>
              </a:ext>
              <a:ext uri="{C183D7F6-B498-43B3-948B-1728B52AA6E4}">
                <adec:decorative xmlns:adec="http://schemas.microsoft.com/office/drawing/2017/decorative" xmlns="" val="1"/>
              </a:ext>
            </a:extLst>
          </p:cNvPr>
          <p:cNvPicPr>
            <a:picLocks noChangeAspect="1"/>
          </p:cNvPicPr>
          <p:nvPr/>
        </p:nvPicPr>
        <p:blipFill>
          <a:blip r:embed="rId3"/>
          <a:stretch>
            <a:fillRect/>
          </a:stretch>
        </p:blipFill>
        <p:spPr>
          <a:xfrm>
            <a:off x="4373273" y="822976"/>
            <a:ext cx="742950" cy="742950"/>
          </a:xfrm>
          <a:prstGeom prst="rect">
            <a:avLst/>
          </a:prstGeom>
        </p:spPr>
      </p:pic>
      <p:sp>
        <p:nvSpPr>
          <p:cNvPr id="3" name="Marcador de posición de texto 2">
            <a:extLst>
              <a:ext uri="{FF2B5EF4-FFF2-40B4-BE49-F238E27FC236}">
                <a16:creationId xmlns:a16="http://schemas.microsoft.com/office/drawing/2014/main" id="{1D935431-5E3F-4C1A-BED1-C5BC3D661ED8}"/>
              </a:ext>
            </a:extLst>
          </p:cNvPr>
          <p:cNvSpPr>
            <a:spLocks noGrp="1"/>
          </p:cNvSpPr>
          <p:nvPr>
            <p:ph type="body" idx="1"/>
          </p:nvPr>
        </p:nvSpPr>
        <p:spPr>
          <a:xfrm>
            <a:off x="685799" y="1881824"/>
            <a:ext cx="4865915" cy="1032826"/>
          </a:xfrm>
        </p:spPr>
        <p:txBody>
          <a:bodyPr rtlCol="0"/>
          <a:lstStyle/>
          <a:p>
            <a:pPr algn="just"/>
            <a:r>
              <a:rPr lang="es-PE" dirty="0"/>
              <a:t>En la actualidad existen </a:t>
            </a:r>
            <a:r>
              <a:rPr lang="es-PE" dirty="0" smtClean="0"/>
              <a:t>algunas aplicaciones </a:t>
            </a:r>
            <a:r>
              <a:rPr lang="es-PE" dirty="0"/>
              <a:t>para Smartphone y pc que permita calcular la fuerza en un plano inclinado. Entre ellos se encuentra:</a:t>
            </a:r>
            <a:endParaRPr lang="es-ES" dirty="0"/>
          </a:p>
        </p:txBody>
      </p:sp>
      <p:sp>
        <p:nvSpPr>
          <p:cNvPr id="9" name="Marcador de posición de texto 8">
            <a:extLst>
              <a:ext uri="{FF2B5EF4-FFF2-40B4-BE49-F238E27FC236}">
                <a16:creationId xmlns:a16="http://schemas.microsoft.com/office/drawing/2014/main" id="{4B8941C9-A5E2-4AE2-9E83-54DAEF9402B0}"/>
              </a:ext>
            </a:extLst>
          </p:cNvPr>
          <p:cNvSpPr>
            <a:spLocks noGrp="1"/>
          </p:cNvSpPr>
          <p:nvPr>
            <p:ph type="body" idx="13"/>
          </p:nvPr>
        </p:nvSpPr>
        <p:spPr>
          <a:xfrm>
            <a:off x="774651" y="3240310"/>
            <a:ext cx="4813664" cy="1673686"/>
          </a:xfrm>
          <a:ln>
            <a:solidFill>
              <a:schemeClr val="tx1">
                <a:lumMod val="95000"/>
              </a:schemeClr>
            </a:solidFill>
          </a:ln>
        </p:spPr>
        <p:txBody>
          <a:bodyPr rtlCol="0"/>
          <a:lstStyle/>
          <a:p>
            <a:r>
              <a:rPr lang="es-PE" b="1" dirty="0"/>
              <a:t>Dinámica del plano </a:t>
            </a:r>
            <a:r>
              <a:rPr lang="es-PE" b="1" dirty="0" smtClean="0"/>
              <a:t>inclinado</a:t>
            </a:r>
          </a:p>
          <a:p>
            <a:r>
              <a:rPr lang="es-PE" u="sng" dirty="0">
                <a:hlinkClick r:id="rId4"/>
              </a:rPr>
              <a:t>https://</a:t>
            </a:r>
            <a:r>
              <a:rPr lang="es-PE" u="sng" dirty="0" smtClean="0">
                <a:hlinkClick r:id="rId4"/>
              </a:rPr>
              <a:t>play.google.com/store/apps/details?id=appinventor.ai_jgarc322.Dinamica_del_Plano_Inclinado</a:t>
            </a:r>
            <a:endParaRPr lang="es-PE" u="sng" dirty="0" smtClean="0"/>
          </a:p>
        </p:txBody>
      </p:sp>
      <p:sp>
        <p:nvSpPr>
          <p:cNvPr id="11" name="Elipse 9" descr="elemento decorativo">
            <a:extLst>
              <a:ext uri="{FF2B5EF4-FFF2-40B4-BE49-F238E27FC236}">
                <a16:creationId xmlns:a16="http://schemas.microsoft.com/office/drawing/2014/main" id="{6A7147D9-5182-4F63-A1F6-2C7F380BCAEC}"/>
              </a:ext>
              <a:ext uri="{C183D7F6-B498-43B3-948B-1728B52AA6E4}">
                <adec:decorative xmlns:adec="http://schemas.microsoft.com/office/drawing/2017/decorative" xmlns="" val="1"/>
              </a:ext>
            </a:extLst>
          </p:cNvPr>
          <p:cNvSpPr>
            <a:spLocks noChangeArrowheads="1"/>
          </p:cNvSpPr>
          <p:nvPr/>
        </p:nvSpPr>
        <p:spPr bwMode="auto">
          <a:xfrm>
            <a:off x="1711580" y="4787996"/>
            <a:ext cx="252000" cy="252000"/>
          </a:xfrm>
          <a:prstGeom prst="ellipse">
            <a:avLst/>
          </a:prstGeom>
          <a:solidFill>
            <a:schemeClr val="bg1">
              <a:lumMod val="65000"/>
              <a:lumOff val="35000"/>
            </a:schemeClr>
          </a:solidFill>
          <a:ln w="9525">
            <a:solidFill>
              <a:schemeClr val="bg2">
                <a:lumMod val="75000"/>
                <a:lumOff val="25000"/>
              </a:schemeClr>
            </a:solidFill>
          </a:ln>
          <a:effectLst>
            <a:glow rad="63500">
              <a:schemeClr val="bg2">
                <a:lumMod val="75000"/>
                <a:lumOff val="25000"/>
                <a:alpha val="40000"/>
              </a:schemeClr>
            </a:glow>
          </a:effectLst>
          <a:extLst/>
        </p:spPr>
        <p:txBody>
          <a:bodyPr rtlCol="0"/>
          <a:lstStyle/>
          <a:p>
            <a:pPr rtl="0" eaLnBrk="1" fontAlgn="auto" hangingPunct="1">
              <a:spcBef>
                <a:spcPts val="0"/>
              </a:spcBef>
              <a:spcAft>
                <a:spcPts val="0"/>
              </a:spcAft>
              <a:defRPr/>
            </a:pPr>
            <a:endParaRPr lang="es-ES">
              <a:latin typeface="+mj-lt"/>
            </a:endParaRPr>
          </a:p>
        </p:txBody>
      </p:sp>
      <p:sp>
        <p:nvSpPr>
          <p:cNvPr id="15" name="Elipse 14" descr="elemento decorativo">
            <a:extLst>
              <a:ext uri="{FF2B5EF4-FFF2-40B4-BE49-F238E27FC236}">
                <a16:creationId xmlns:a16="http://schemas.microsoft.com/office/drawing/2014/main" id="{3184FF17-95E1-488F-85D0-829B6630F938}"/>
              </a:ext>
              <a:ext uri="{C183D7F6-B498-43B3-948B-1728B52AA6E4}">
                <adec:decorative xmlns:adec="http://schemas.microsoft.com/office/drawing/2017/decorative" xmlns="" val="1"/>
              </a:ext>
            </a:extLst>
          </p:cNvPr>
          <p:cNvSpPr>
            <a:spLocks noChangeArrowheads="1"/>
          </p:cNvSpPr>
          <p:nvPr/>
        </p:nvSpPr>
        <p:spPr bwMode="auto">
          <a:xfrm>
            <a:off x="3829549" y="4787996"/>
            <a:ext cx="252000" cy="252000"/>
          </a:xfrm>
          <a:prstGeom prst="ellipse">
            <a:avLst/>
          </a:prstGeom>
          <a:solidFill>
            <a:schemeClr val="bg1">
              <a:lumMod val="65000"/>
              <a:lumOff val="35000"/>
            </a:schemeClr>
          </a:solidFill>
          <a:ln>
            <a:solidFill>
              <a:schemeClr val="bg2">
                <a:lumMod val="75000"/>
                <a:lumOff val="25000"/>
              </a:schemeClr>
            </a:solidFill>
          </a:ln>
          <a:effectLst>
            <a:glow rad="63500">
              <a:schemeClr val="bg2">
                <a:lumMod val="75000"/>
                <a:lumOff val="25000"/>
                <a:alpha val="40000"/>
              </a:schemeClr>
            </a:glow>
          </a:effectLst>
          <a:extLst/>
        </p:spPr>
        <p:txBody>
          <a:bodyPr rtlCol="0"/>
          <a:lstStyle/>
          <a:p>
            <a:pPr rtl="0" eaLnBrk="1" fontAlgn="auto" hangingPunct="1">
              <a:spcBef>
                <a:spcPts val="0"/>
              </a:spcBef>
              <a:spcAft>
                <a:spcPts val="0"/>
              </a:spcAft>
              <a:defRPr/>
            </a:pPr>
            <a:endParaRPr lang="es-ES">
              <a:latin typeface="+mj-lt"/>
            </a:endParaRPr>
          </a:p>
        </p:txBody>
      </p:sp>
      <p:sp>
        <p:nvSpPr>
          <p:cNvPr id="16" name="Elipse 19" descr="elemento decorativo">
            <a:extLst>
              <a:ext uri="{FF2B5EF4-FFF2-40B4-BE49-F238E27FC236}">
                <a16:creationId xmlns:a16="http://schemas.microsoft.com/office/drawing/2014/main" id="{E8029F86-BAEB-4FB6-9968-621202C1E881}"/>
              </a:ext>
              <a:ext uri="{C183D7F6-B498-43B3-948B-1728B52AA6E4}">
                <adec:decorative xmlns:adec="http://schemas.microsoft.com/office/drawing/2017/decorative" xmlns="" val="1"/>
              </a:ext>
            </a:extLst>
          </p:cNvPr>
          <p:cNvSpPr>
            <a:spLocks noChangeArrowheads="1"/>
          </p:cNvSpPr>
          <p:nvPr/>
        </p:nvSpPr>
        <p:spPr bwMode="auto">
          <a:xfrm>
            <a:off x="5908702" y="4788790"/>
            <a:ext cx="252000" cy="252000"/>
          </a:xfrm>
          <a:prstGeom prst="ellipse">
            <a:avLst/>
          </a:prstGeom>
          <a:solidFill>
            <a:schemeClr val="bg1">
              <a:lumMod val="65000"/>
              <a:lumOff val="35000"/>
            </a:schemeClr>
          </a:solidFill>
          <a:ln>
            <a:solidFill>
              <a:schemeClr val="bg2">
                <a:lumMod val="75000"/>
                <a:lumOff val="25000"/>
              </a:schemeClr>
            </a:solidFill>
          </a:ln>
          <a:effectLst>
            <a:glow rad="63500">
              <a:schemeClr val="bg2">
                <a:lumMod val="75000"/>
                <a:lumOff val="25000"/>
                <a:alpha val="40000"/>
              </a:schemeClr>
            </a:glow>
          </a:effectLst>
          <a:extLst/>
        </p:spPr>
        <p:txBody>
          <a:bodyPr rtlCol="0"/>
          <a:lstStyle/>
          <a:p>
            <a:pPr rtl="0" eaLnBrk="1" fontAlgn="auto" hangingPunct="1">
              <a:spcBef>
                <a:spcPts val="0"/>
              </a:spcBef>
              <a:spcAft>
                <a:spcPts val="0"/>
              </a:spcAft>
              <a:defRPr/>
            </a:pPr>
            <a:endParaRPr lang="es-ES">
              <a:latin typeface="+mj-lt"/>
            </a:endParaRPr>
          </a:p>
        </p:txBody>
      </p:sp>
      <p:sp>
        <p:nvSpPr>
          <p:cNvPr id="17" name="Elipse 270" descr="elemento decorativo">
            <a:extLst>
              <a:ext uri="{FF2B5EF4-FFF2-40B4-BE49-F238E27FC236}">
                <a16:creationId xmlns:a16="http://schemas.microsoft.com/office/drawing/2014/main" id="{A8F4EDB0-C386-4CCF-B742-D9788F7B7C44}"/>
              </a:ext>
              <a:ext uri="{C183D7F6-B498-43B3-948B-1728B52AA6E4}">
                <adec:decorative xmlns:adec="http://schemas.microsoft.com/office/drawing/2017/decorative" xmlns="" val="1"/>
              </a:ext>
            </a:extLst>
          </p:cNvPr>
          <p:cNvSpPr>
            <a:spLocks noChangeArrowheads="1"/>
          </p:cNvSpPr>
          <p:nvPr/>
        </p:nvSpPr>
        <p:spPr bwMode="auto">
          <a:xfrm>
            <a:off x="7988741" y="4787996"/>
            <a:ext cx="252000" cy="252000"/>
          </a:xfrm>
          <a:prstGeom prst="ellipse">
            <a:avLst/>
          </a:prstGeom>
          <a:solidFill>
            <a:schemeClr val="bg1">
              <a:lumMod val="65000"/>
              <a:lumOff val="35000"/>
            </a:schemeClr>
          </a:solidFill>
          <a:ln>
            <a:solidFill>
              <a:schemeClr val="bg2">
                <a:lumMod val="75000"/>
                <a:lumOff val="25000"/>
              </a:schemeClr>
            </a:solidFill>
          </a:ln>
          <a:effectLst>
            <a:glow rad="63500">
              <a:schemeClr val="bg2">
                <a:lumMod val="75000"/>
                <a:lumOff val="25000"/>
                <a:alpha val="40000"/>
              </a:schemeClr>
            </a:glow>
          </a:effectLst>
          <a:extLst/>
        </p:spPr>
        <p:txBody>
          <a:bodyPr rtlCol="0"/>
          <a:lstStyle/>
          <a:p>
            <a:pPr rtl="0" eaLnBrk="1" fontAlgn="auto" hangingPunct="1">
              <a:spcBef>
                <a:spcPts val="0"/>
              </a:spcBef>
              <a:spcAft>
                <a:spcPts val="0"/>
              </a:spcAft>
              <a:defRPr/>
            </a:pPr>
            <a:endParaRPr lang="es-ES">
              <a:latin typeface="+mj-lt"/>
            </a:endParaRPr>
          </a:p>
        </p:txBody>
      </p:sp>
      <p:sp>
        <p:nvSpPr>
          <p:cNvPr id="13" name="Elipse 11" descr="elemento decorativo">
            <a:extLst>
              <a:ext uri="{FF2B5EF4-FFF2-40B4-BE49-F238E27FC236}">
                <a16:creationId xmlns:a16="http://schemas.microsoft.com/office/drawing/2014/main" id="{D62D13F9-C589-486F-8D76-6D51992A2E08}"/>
              </a:ext>
              <a:ext uri="{C183D7F6-B498-43B3-948B-1728B52AA6E4}">
                <adec:decorative xmlns:adec="http://schemas.microsoft.com/office/drawing/2017/decorative" xmlns="" val="1"/>
              </a:ext>
            </a:extLst>
          </p:cNvPr>
          <p:cNvSpPr>
            <a:spLocks noChangeArrowheads="1"/>
          </p:cNvSpPr>
          <p:nvPr/>
        </p:nvSpPr>
        <p:spPr bwMode="auto">
          <a:xfrm>
            <a:off x="10059449" y="4782234"/>
            <a:ext cx="288000" cy="288000"/>
          </a:xfrm>
          <a:prstGeom prst="ellipse">
            <a:avLst/>
          </a:prstGeom>
          <a:solidFill>
            <a:schemeClr val="bg1">
              <a:lumMod val="50000"/>
              <a:lumOff val="50000"/>
            </a:schemeClr>
          </a:solidFill>
          <a:ln w="15875">
            <a:solidFill>
              <a:schemeClr val="bg2">
                <a:lumMod val="50000"/>
                <a:lumOff val="50000"/>
              </a:schemeClr>
            </a:solidFill>
          </a:ln>
          <a:effectLst>
            <a:glow rad="101600">
              <a:schemeClr val="bg2">
                <a:lumMod val="75000"/>
                <a:lumOff val="25000"/>
                <a:alpha val="60000"/>
              </a:schemeClr>
            </a:glow>
          </a:effectLst>
          <a:extLst/>
        </p:spPr>
        <p:txBody>
          <a:bodyPr rtlCol="0"/>
          <a:lstStyle/>
          <a:p>
            <a:pPr rtl="0" eaLnBrk="1" fontAlgn="auto" hangingPunct="1">
              <a:spcBef>
                <a:spcPts val="0"/>
              </a:spcBef>
              <a:spcAft>
                <a:spcPts val="0"/>
              </a:spcAft>
              <a:defRPr/>
            </a:pPr>
            <a:endParaRPr lang="es-ES">
              <a:latin typeface="+mj-lt"/>
            </a:endParaRPr>
          </a:p>
        </p:txBody>
      </p:sp>
      <p:sp>
        <p:nvSpPr>
          <p:cNvPr id="10" name="Rectángulo 7" descr="escala de tiempo">
            <a:extLst>
              <a:ext uri="{FF2B5EF4-FFF2-40B4-BE49-F238E27FC236}">
                <a16:creationId xmlns:a16="http://schemas.microsoft.com/office/drawing/2014/main" id="{2B8D0290-68FF-400B-B201-1F38FEE7607A}"/>
              </a:ext>
              <a:ext uri="{C183D7F6-B498-43B3-948B-1728B52AA6E4}">
                <adec:decorative xmlns:adec="http://schemas.microsoft.com/office/drawing/2017/decorative" xmlns="" val="1"/>
              </a:ext>
            </a:extLst>
          </p:cNvPr>
          <p:cNvSpPr>
            <a:spLocks noChangeArrowheads="1"/>
          </p:cNvSpPr>
          <p:nvPr/>
        </p:nvSpPr>
        <p:spPr bwMode="auto">
          <a:xfrm>
            <a:off x="1884000" y="4913996"/>
            <a:ext cx="8424000" cy="20638"/>
          </a:xfrm>
          <a:prstGeom prst="rect">
            <a:avLst/>
          </a:prstGeom>
          <a:solidFill>
            <a:schemeClr val="tx1">
              <a:lumMod val="50000"/>
            </a:schemeClr>
          </a:solidFill>
          <a:ln w="9525">
            <a:noFill/>
            <a:miter lim="800000"/>
            <a:headEnd/>
            <a:tailEnd/>
          </a:ln>
          <a:extLst/>
        </p:spPr>
        <p:txBody>
          <a:bodyPr rtlCol="0"/>
          <a:lstStyle/>
          <a:p>
            <a:pPr rtl="0" eaLnBrk="1" fontAlgn="auto" hangingPunct="1">
              <a:spcBef>
                <a:spcPts val="0"/>
              </a:spcBef>
              <a:spcAft>
                <a:spcPts val="0"/>
              </a:spcAft>
              <a:defRPr/>
            </a:pPr>
            <a:endParaRPr lang="es-ES">
              <a:latin typeface="+mj-lt"/>
            </a:endParaRPr>
          </a:p>
        </p:txBody>
      </p:sp>
      <p:pic>
        <p:nvPicPr>
          <p:cNvPr id="18" name="Imagen 17" descr="Imagen que contiene mapa&#10;&#10;Descripción generada con confianza alta"/>
          <p:cNvPicPr/>
          <p:nvPr/>
        </p:nvPicPr>
        <p:blipFill>
          <a:blip r:embed="rId5">
            <a:extLst>
              <a:ext uri="{28A0092B-C50C-407E-A947-70E740481C1C}">
                <a14:useLocalDpi xmlns:a14="http://schemas.microsoft.com/office/drawing/2010/main" val="0"/>
              </a:ext>
            </a:extLst>
          </a:blip>
          <a:stretch>
            <a:fillRect/>
          </a:stretch>
        </p:blipFill>
        <p:spPr>
          <a:xfrm>
            <a:off x="5930844" y="1229134"/>
            <a:ext cx="5008041" cy="4827526"/>
          </a:xfrm>
          <a:prstGeom prst="rect">
            <a:avLst/>
          </a:prstGeom>
          <a:ln>
            <a:solidFill>
              <a:schemeClr val="accent1"/>
            </a:solidFill>
          </a:ln>
        </p:spPr>
      </p:pic>
    </p:spTree>
    <p:extLst>
      <p:ext uri="{BB962C8B-B14F-4D97-AF65-F5344CB8AC3E}">
        <p14:creationId xmlns:p14="http://schemas.microsoft.com/office/powerpoint/2010/main" val="5370410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C826E-72DB-45B4-B092-DA86DA68C4A7}"/>
              </a:ext>
            </a:extLst>
          </p:cNvPr>
          <p:cNvSpPr>
            <a:spLocks noGrp="1"/>
          </p:cNvSpPr>
          <p:nvPr>
            <p:ph type="title"/>
          </p:nvPr>
        </p:nvSpPr>
        <p:spPr/>
        <p:txBody>
          <a:bodyPr rtlCol="0"/>
          <a:lstStyle/>
          <a:p>
            <a:pPr algn="r" rtl="0"/>
            <a:r>
              <a:rPr lang="es-ES" dirty="0" smtClean="0"/>
              <a:t>ESTADO DEL ARTE</a:t>
            </a:r>
            <a:endParaRPr lang="es-ES" dirty="0"/>
          </a:p>
        </p:txBody>
      </p:sp>
      <p:pic>
        <p:nvPicPr>
          <p:cNvPr id="24" name="Imagen 23" descr="icono del calendario">
            <a:extLst>
              <a:ext uri="{FF2B5EF4-FFF2-40B4-BE49-F238E27FC236}">
                <a16:creationId xmlns:a16="http://schemas.microsoft.com/office/drawing/2014/main" id="{B83E2AB1-C03F-4257-9171-5FD5FA2720DB}"/>
              </a:ext>
              <a:ext uri="{C183D7F6-B498-43B3-948B-1728B52AA6E4}">
                <adec:decorative xmlns:adec="http://schemas.microsoft.com/office/drawing/2017/decorative" xmlns="" val="1"/>
              </a:ext>
            </a:extLst>
          </p:cNvPr>
          <p:cNvPicPr>
            <a:picLocks noChangeAspect="1"/>
          </p:cNvPicPr>
          <p:nvPr/>
        </p:nvPicPr>
        <p:blipFill>
          <a:blip r:embed="rId3"/>
          <a:stretch>
            <a:fillRect/>
          </a:stretch>
        </p:blipFill>
        <p:spPr>
          <a:xfrm>
            <a:off x="7296345" y="822976"/>
            <a:ext cx="742950" cy="742950"/>
          </a:xfrm>
          <a:prstGeom prst="rect">
            <a:avLst/>
          </a:prstGeom>
        </p:spPr>
      </p:pic>
      <p:sp>
        <p:nvSpPr>
          <p:cNvPr id="3" name="Marcador de posición de texto 2">
            <a:extLst>
              <a:ext uri="{FF2B5EF4-FFF2-40B4-BE49-F238E27FC236}">
                <a16:creationId xmlns:a16="http://schemas.microsoft.com/office/drawing/2014/main" id="{1D935431-5E3F-4C1A-BED1-C5BC3D661ED8}"/>
              </a:ext>
            </a:extLst>
          </p:cNvPr>
          <p:cNvSpPr>
            <a:spLocks noGrp="1"/>
          </p:cNvSpPr>
          <p:nvPr>
            <p:ph type="body" idx="1"/>
          </p:nvPr>
        </p:nvSpPr>
        <p:spPr>
          <a:xfrm>
            <a:off x="6407331" y="1975116"/>
            <a:ext cx="4865915" cy="1032826"/>
          </a:xfrm>
        </p:spPr>
        <p:txBody>
          <a:bodyPr rtlCol="0"/>
          <a:lstStyle/>
          <a:p>
            <a:pPr algn="just"/>
            <a:r>
              <a:rPr lang="es-PE" dirty="0"/>
              <a:t>En la actualidad existen </a:t>
            </a:r>
            <a:r>
              <a:rPr lang="es-PE" dirty="0" smtClean="0"/>
              <a:t>algunas aplicaciones </a:t>
            </a:r>
            <a:r>
              <a:rPr lang="es-PE" dirty="0"/>
              <a:t>para Smartphone y pc que permita calcular la fuerza en un plano inclinado. Entre ellos se encuentra:</a:t>
            </a:r>
            <a:endParaRPr lang="es-ES" dirty="0"/>
          </a:p>
        </p:txBody>
      </p:sp>
      <p:sp>
        <p:nvSpPr>
          <p:cNvPr id="9" name="Marcador de posición de texto 8">
            <a:extLst>
              <a:ext uri="{FF2B5EF4-FFF2-40B4-BE49-F238E27FC236}">
                <a16:creationId xmlns:a16="http://schemas.microsoft.com/office/drawing/2014/main" id="{4B8941C9-A5E2-4AE2-9E83-54DAEF9402B0}"/>
              </a:ext>
            </a:extLst>
          </p:cNvPr>
          <p:cNvSpPr>
            <a:spLocks noGrp="1"/>
          </p:cNvSpPr>
          <p:nvPr>
            <p:ph type="body" idx="13"/>
          </p:nvPr>
        </p:nvSpPr>
        <p:spPr>
          <a:xfrm>
            <a:off x="6560546" y="3007942"/>
            <a:ext cx="4813664" cy="2394171"/>
          </a:xfrm>
          <a:ln>
            <a:solidFill>
              <a:schemeClr val="tx1">
                <a:lumMod val="95000"/>
              </a:schemeClr>
            </a:solidFill>
          </a:ln>
        </p:spPr>
        <p:txBody>
          <a:bodyPr rtlCol="0"/>
          <a:lstStyle/>
          <a:p>
            <a:r>
              <a:rPr lang="es-PE" sz="2000" b="1" u="sng" dirty="0" err="1"/>
              <a:t>Easy</a:t>
            </a:r>
            <a:r>
              <a:rPr lang="es-PE" sz="2000" b="1" u="sng" dirty="0"/>
              <a:t> </a:t>
            </a:r>
            <a:r>
              <a:rPr lang="es-PE" sz="2000" b="1" u="sng" dirty="0" smtClean="0"/>
              <a:t>Calculation.com</a:t>
            </a:r>
          </a:p>
          <a:p>
            <a:pPr>
              <a:spcAft>
                <a:spcPts val="0"/>
              </a:spcAft>
            </a:pPr>
            <a:r>
              <a:rPr lang="es-PE" dirty="0"/>
              <a:t>Sitio web en línea de matemáticas.</a:t>
            </a:r>
          </a:p>
          <a:p>
            <a:pPr>
              <a:spcAft>
                <a:spcPts val="0"/>
              </a:spcAft>
            </a:pPr>
            <a:r>
              <a:rPr lang="es-PE" dirty="0"/>
              <a:t>Características</a:t>
            </a:r>
          </a:p>
          <a:p>
            <a:pPr marL="285750" lvl="0" indent="-285750">
              <a:spcAft>
                <a:spcPts val="0"/>
              </a:spcAft>
              <a:buFont typeface="Arial" panose="020B0604020202020204" pitchFamily="34" charset="0"/>
              <a:buChar char="•"/>
            </a:pPr>
            <a:r>
              <a:rPr lang="es-PE" dirty="0"/>
              <a:t>Calculadoras para todo tipo de operación.</a:t>
            </a:r>
          </a:p>
          <a:p>
            <a:pPr marL="285750" lvl="0" indent="-285750">
              <a:spcAft>
                <a:spcPts val="0"/>
              </a:spcAft>
              <a:buFont typeface="Arial" panose="020B0604020202020204" pitchFamily="34" charset="0"/>
              <a:buChar char="•"/>
            </a:pPr>
            <a:r>
              <a:rPr lang="es-PE" dirty="0"/>
              <a:t>Gratuito.</a:t>
            </a:r>
          </a:p>
          <a:p>
            <a:pPr marL="285750" lvl="0" indent="-285750">
              <a:spcAft>
                <a:spcPts val="0"/>
              </a:spcAft>
              <a:buFont typeface="Arial" panose="020B0604020202020204" pitchFamily="34" charset="0"/>
              <a:buChar char="•"/>
            </a:pPr>
            <a:r>
              <a:rPr lang="es-PE" dirty="0"/>
              <a:t>Muestra las fórmulas a aplicar.</a:t>
            </a:r>
          </a:p>
        </p:txBody>
      </p:sp>
      <p:sp>
        <p:nvSpPr>
          <p:cNvPr id="11" name="Elipse 9" descr="elemento decorativo">
            <a:extLst>
              <a:ext uri="{FF2B5EF4-FFF2-40B4-BE49-F238E27FC236}">
                <a16:creationId xmlns:a16="http://schemas.microsoft.com/office/drawing/2014/main" id="{6A7147D9-5182-4F63-A1F6-2C7F380BCAEC}"/>
              </a:ext>
              <a:ext uri="{C183D7F6-B498-43B3-948B-1728B52AA6E4}">
                <adec:decorative xmlns:adec="http://schemas.microsoft.com/office/drawing/2017/decorative" xmlns="" val="1"/>
              </a:ext>
            </a:extLst>
          </p:cNvPr>
          <p:cNvSpPr>
            <a:spLocks noChangeArrowheads="1"/>
          </p:cNvSpPr>
          <p:nvPr/>
        </p:nvSpPr>
        <p:spPr bwMode="auto">
          <a:xfrm>
            <a:off x="1711580" y="4787996"/>
            <a:ext cx="252000" cy="252000"/>
          </a:xfrm>
          <a:prstGeom prst="ellipse">
            <a:avLst/>
          </a:prstGeom>
          <a:solidFill>
            <a:schemeClr val="bg1">
              <a:lumMod val="65000"/>
              <a:lumOff val="35000"/>
            </a:schemeClr>
          </a:solidFill>
          <a:ln w="9525">
            <a:solidFill>
              <a:schemeClr val="bg2">
                <a:lumMod val="75000"/>
                <a:lumOff val="25000"/>
              </a:schemeClr>
            </a:solidFill>
          </a:ln>
          <a:effectLst>
            <a:glow rad="63500">
              <a:schemeClr val="bg2">
                <a:lumMod val="75000"/>
                <a:lumOff val="25000"/>
                <a:alpha val="40000"/>
              </a:schemeClr>
            </a:glow>
          </a:effectLst>
          <a:extLst/>
        </p:spPr>
        <p:txBody>
          <a:bodyPr rtlCol="0"/>
          <a:lstStyle/>
          <a:p>
            <a:pPr rtl="0" eaLnBrk="1" fontAlgn="auto" hangingPunct="1">
              <a:spcBef>
                <a:spcPts val="0"/>
              </a:spcBef>
              <a:spcAft>
                <a:spcPts val="0"/>
              </a:spcAft>
              <a:defRPr/>
            </a:pPr>
            <a:endParaRPr lang="es-ES">
              <a:latin typeface="+mj-lt"/>
            </a:endParaRPr>
          </a:p>
        </p:txBody>
      </p:sp>
      <p:sp>
        <p:nvSpPr>
          <p:cNvPr id="15" name="Elipse 14" descr="elemento decorativo">
            <a:extLst>
              <a:ext uri="{FF2B5EF4-FFF2-40B4-BE49-F238E27FC236}">
                <a16:creationId xmlns:a16="http://schemas.microsoft.com/office/drawing/2014/main" id="{3184FF17-95E1-488F-85D0-829B6630F938}"/>
              </a:ext>
              <a:ext uri="{C183D7F6-B498-43B3-948B-1728B52AA6E4}">
                <adec:decorative xmlns:adec="http://schemas.microsoft.com/office/drawing/2017/decorative" xmlns="" val="1"/>
              </a:ext>
            </a:extLst>
          </p:cNvPr>
          <p:cNvSpPr>
            <a:spLocks noChangeArrowheads="1"/>
          </p:cNvSpPr>
          <p:nvPr/>
        </p:nvSpPr>
        <p:spPr bwMode="auto">
          <a:xfrm>
            <a:off x="3829549" y="4787996"/>
            <a:ext cx="252000" cy="252000"/>
          </a:xfrm>
          <a:prstGeom prst="ellipse">
            <a:avLst/>
          </a:prstGeom>
          <a:solidFill>
            <a:schemeClr val="bg1">
              <a:lumMod val="65000"/>
              <a:lumOff val="35000"/>
            </a:schemeClr>
          </a:solidFill>
          <a:ln>
            <a:solidFill>
              <a:schemeClr val="bg2">
                <a:lumMod val="75000"/>
                <a:lumOff val="25000"/>
              </a:schemeClr>
            </a:solidFill>
          </a:ln>
          <a:effectLst>
            <a:glow rad="63500">
              <a:schemeClr val="bg2">
                <a:lumMod val="75000"/>
                <a:lumOff val="25000"/>
                <a:alpha val="40000"/>
              </a:schemeClr>
            </a:glow>
          </a:effectLst>
          <a:extLst/>
        </p:spPr>
        <p:txBody>
          <a:bodyPr rtlCol="0"/>
          <a:lstStyle/>
          <a:p>
            <a:pPr rtl="0" eaLnBrk="1" fontAlgn="auto" hangingPunct="1">
              <a:spcBef>
                <a:spcPts val="0"/>
              </a:spcBef>
              <a:spcAft>
                <a:spcPts val="0"/>
              </a:spcAft>
              <a:defRPr/>
            </a:pPr>
            <a:endParaRPr lang="es-ES">
              <a:latin typeface="+mj-lt"/>
            </a:endParaRPr>
          </a:p>
        </p:txBody>
      </p:sp>
      <p:sp>
        <p:nvSpPr>
          <p:cNvPr id="16" name="Elipse 19" descr="elemento decorativo">
            <a:extLst>
              <a:ext uri="{FF2B5EF4-FFF2-40B4-BE49-F238E27FC236}">
                <a16:creationId xmlns:a16="http://schemas.microsoft.com/office/drawing/2014/main" id="{E8029F86-BAEB-4FB6-9968-621202C1E881}"/>
              </a:ext>
              <a:ext uri="{C183D7F6-B498-43B3-948B-1728B52AA6E4}">
                <adec:decorative xmlns:adec="http://schemas.microsoft.com/office/drawing/2017/decorative" xmlns="" val="1"/>
              </a:ext>
            </a:extLst>
          </p:cNvPr>
          <p:cNvSpPr>
            <a:spLocks noChangeArrowheads="1"/>
          </p:cNvSpPr>
          <p:nvPr/>
        </p:nvSpPr>
        <p:spPr bwMode="auto">
          <a:xfrm>
            <a:off x="5908417" y="5551010"/>
            <a:ext cx="252000" cy="252000"/>
          </a:xfrm>
          <a:prstGeom prst="ellipse">
            <a:avLst/>
          </a:prstGeom>
          <a:solidFill>
            <a:schemeClr val="bg1">
              <a:lumMod val="65000"/>
              <a:lumOff val="35000"/>
            </a:schemeClr>
          </a:solidFill>
          <a:ln>
            <a:solidFill>
              <a:schemeClr val="bg2">
                <a:lumMod val="75000"/>
                <a:lumOff val="25000"/>
              </a:schemeClr>
            </a:solidFill>
          </a:ln>
          <a:effectLst>
            <a:glow rad="63500">
              <a:schemeClr val="bg2">
                <a:lumMod val="75000"/>
                <a:lumOff val="25000"/>
                <a:alpha val="40000"/>
              </a:schemeClr>
            </a:glow>
          </a:effectLst>
          <a:extLst/>
        </p:spPr>
        <p:txBody>
          <a:bodyPr rtlCol="0"/>
          <a:lstStyle/>
          <a:p>
            <a:pPr rtl="0" eaLnBrk="1" fontAlgn="auto" hangingPunct="1">
              <a:spcBef>
                <a:spcPts val="0"/>
              </a:spcBef>
              <a:spcAft>
                <a:spcPts val="0"/>
              </a:spcAft>
              <a:defRPr/>
            </a:pPr>
            <a:endParaRPr lang="es-ES">
              <a:latin typeface="+mj-lt"/>
            </a:endParaRPr>
          </a:p>
        </p:txBody>
      </p:sp>
      <p:sp>
        <p:nvSpPr>
          <p:cNvPr id="17" name="Elipse 270" descr="elemento decorativo">
            <a:extLst>
              <a:ext uri="{FF2B5EF4-FFF2-40B4-BE49-F238E27FC236}">
                <a16:creationId xmlns:a16="http://schemas.microsoft.com/office/drawing/2014/main" id="{A8F4EDB0-C386-4CCF-B742-D9788F7B7C44}"/>
              </a:ext>
              <a:ext uri="{C183D7F6-B498-43B3-948B-1728B52AA6E4}">
                <adec:decorative xmlns:adec="http://schemas.microsoft.com/office/drawing/2017/decorative" xmlns="" val="1"/>
              </a:ext>
            </a:extLst>
          </p:cNvPr>
          <p:cNvSpPr>
            <a:spLocks noChangeArrowheads="1"/>
          </p:cNvSpPr>
          <p:nvPr/>
        </p:nvSpPr>
        <p:spPr bwMode="auto">
          <a:xfrm>
            <a:off x="8005744" y="5530372"/>
            <a:ext cx="252000" cy="252000"/>
          </a:xfrm>
          <a:prstGeom prst="ellipse">
            <a:avLst/>
          </a:prstGeom>
          <a:solidFill>
            <a:schemeClr val="bg1">
              <a:lumMod val="65000"/>
              <a:lumOff val="35000"/>
            </a:schemeClr>
          </a:solidFill>
          <a:ln>
            <a:solidFill>
              <a:schemeClr val="bg2">
                <a:lumMod val="75000"/>
                <a:lumOff val="25000"/>
              </a:schemeClr>
            </a:solidFill>
          </a:ln>
          <a:effectLst>
            <a:glow rad="63500">
              <a:schemeClr val="bg2">
                <a:lumMod val="75000"/>
                <a:lumOff val="25000"/>
                <a:alpha val="40000"/>
              </a:schemeClr>
            </a:glow>
          </a:effectLst>
          <a:extLst/>
        </p:spPr>
        <p:txBody>
          <a:bodyPr rtlCol="0"/>
          <a:lstStyle/>
          <a:p>
            <a:pPr rtl="0" eaLnBrk="1" fontAlgn="auto" hangingPunct="1">
              <a:spcBef>
                <a:spcPts val="0"/>
              </a:spcBef>
              <a:spcAft>
                <a:spcPts val="0"/>
              </a:spcAft>
              <a:defRPr/>
            </a:pPr>
            <a:endParaRPr lang="es-ES">
              <a:latin typeface="+mj-lt"/>
            </a:endParaRPr>
          </a:p>
        </p:txBody>
      </p:sp>
      <p:sp>
        <p:nvSpPr>
          <p:cNvPr id="13" name="Elipse 11" descr="elemento decorativo">
            <a:extLst>
              <a:ext uri="{FF2B5EF4-FFF2-40B4-BE49-F238E27FC236}">
                <a16:creationId xmlns:a16="http://schemas.microsoft.com/office/drawing/2014/main" id="{D62D13F9-C589-486F-8D76-6D51992A2E08}"/>
              </a:ext>
              <a:ext uri="{C183D7F6-B498-43B3-948B-1728B52AA6E4}">
                <adec:decorative xmlns:adec="http://schemas.microsoft.com/office/drawing/2017/decorative" xmlns="" val="1"/>
              </a:ext>
            </a:extLst>
          </p:cNvPr>
          <p:cNvSpPr>
            <a:spLocks noChangeArrowheads="1"/>
          </p:cNvSpPr>
          <p:nvPr/>
        </p:nvSpPr>
        <p:spPr bwMode="auto">
          <a:xfrm>
            <a:off x="9941884" y="5495909"/>
            <a:ext cx="288000" cy="288000"/>
          </a:xfrm>
          <a:prstGeom prst="ellipse">
            <a:avLst/>
          </a:prstGeom>
          <a:solidFill>
            <a:schemeClr val="bg1">
              <a:lumMod val="50000"/>
              <a:lumOff val="50000"/>
            </a:schemeClr>
          </a:solidFill>
          <a:ln w="15875">
            <a:solidFill>
              <a:schemeClr val="bg2">
                <a:lumMod val="50000"/>
                <a:lumOff val="50000"/>
              </a:schemeClr>
            </a:solidFill>
          </a:ln>
          <a:effectLst>
            <a:glow rad="101600">
              <a:schemeClr val="bg2">
                <a:lumMod val="75000"/>
                <a:lumOff val="25000"/>
                <a:alpha val="60000"/>
              </a:schemeClr>
            </a:glow>
          </a:effectLst>
          <a:extLst/>
        </p:spPr>
        <p:txBody>
          <a:bodyPr rtlCol="0"/>
          <a:lstStyle/>
          <a:p>
            <a:pPr rtl="0" eaLnBrk="1" fontAlgn="auto" hangingPunct="1">
              <a:spcBef>
                <a:spcPts val="0"/>
              </a:spcBef>
              <a:spcAft>
                <a:spcPts val="0"/>
              </a:spcAft>
              <a:defRPr/>
            </a:pPr>
            <a:endParaRPr lang="es-ES">
              <a:latin typeface="+mj-lt"/>
            </a:endParaRPr>
          </a:p>
        </p:txBody>
      </p:sp>
      <p:sp>
        <p:nvSpPr>
          <p:cNvPr id="10" name="Rectángulo 7" descr="escala de tiempo">
            <a:extLst>
              <a:ext uri="{FF2B5EF4-FFF2-40B4-BE49-F238E27FC236}">
                <a16:creationId xmlns:a16="http://schemas.microsoft.com/office/drawing/2014/main" id="{2B8D0290-68FF-400B-B201-1F38FEE7607A}"/>
              </a:ext>
              <a:ext uri="{C183D7F6-B498-43B3-948B-1728B52AA6E4}">
                <adec:decorative xmlns:adec="http://schemas.microsoft.com/office/drawing/2017/decorative" xmlns="" val="1"/>
              </a:ext>
            </a:extLst>
          </p:cNvPr>
          <p:cNvSpPr>
            <a:spLocks noChangeArrowheads="1"/>
          </p:cNvSpPr>
          <p:nvPr/>
        </p:nvSpPr>
        <p:spPr bwMode="auto">
          <a:xfrm>
            <a:off x="1976398" y="5656372"/>
            <a:ext cx="8424000" cy="20638"/>
          </a:xfrm>
          <a:prstGeom prst="rect">
            <a:avLst/>
          </a:prstGeom>
          <a:solidFill>
            <a:schemeClr val="tx1">
              <a:lumMod val="50000"/>
            </a:schemeClr>
          </a:solidFill>
          <a:ln w="9525">
            <a:noFill/>
            <a:miter lim="800000"/>
            <a:headEnd/>
            <a:tailEnd/>
          </a:ln>
          <a:extLst/>
        </p:spPr>
        <p:txBody>
          <a:bodyPr rtlCol="0"/>
          <a:lstStyle/>
          <a:p>
            <a:pPr rtl="0" eaLnBrk="1" fontAlgn="auto" hangingPunct="1">
              <a:spcBef>
                <a:spcPts val="0"/>
              </a:spcBef>
              <a:spcAft>
                <a:spcPts val="0"/>
              </a:spcAft>
              <a:defRPr/>
            </a:pPr>
            <a:endParaRPr lang="es-ES">
              <a:latin typeface="+mj-lt"/>
            </a:endParaRPr>
          </a:p>
        </p:txBody>
      </p:sp>
      <p:pic>
        <p:nvPicPr>
          <p:cNvPr id="14" name="Imagen 13" descr="Imagen que contiene captura de pantalla&#10;&#10;Descripción generada con confianza muy alta"/>
          <p:cNvPicPr/>
          <p:nvPr/>
        </p:nvPicPr>
        <p:blipFill>
          <a:blip r:embed="rId4">
            <a:extLst>
              <a:ext uri="{28A0092B-C50C-407E-A947-70E740481C1C}">
                <a14:useLocalDpi xmlns:a14="http://schemas.microsoft.com/office/drawing/2010/main" val="0"/>
              </a:ext>
            </a:extLst>
          </a:blip>
          <a:stretch>
            <a:fillRect/>
          </a:stretch>
        </p:blipFill>
        <p:spPr>
          <a:xfrm>
            <a:off x="1060716" y="863860"/>
            <a:ext cx="4699573" cy="5197306"/>
          </a:xfrm>
          <a:prstGeom prst="rect">
            <a:avLst/>
          </a:prstGeom>
          <a:ln>
            <a:solidFill>
              <a:schemeClr val="accent1"/>
            </a:solidFill>
          </a:ln>
        </p:spPr>
      </p:pic>
    </p:spTree>
    <p:extLst>
      <p:ext uri="{BB962C8B-B14F-4D97-AF65-F5344CB8AC3E}">
        <p14:creationId xmlns:p14="http://schemas.microsoft.com/office/powerpoint/2010/main" val="1830613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DED3C6-003C-4A2D-B351-F00A04BF6251}"/>
              </a:ext>
            </a:extLst>
          </p:cNvPr>
          <p:cNvSpPr>
            <a:spLocks noGrp="1"/>
          </p:cNvSpPr>
          <p:nvPr>
            <p:ph type="title"/>
          </p:nvPr>
        </p:nvSpPr>
        <p:spPr/>
        <p:txBody>
          <a:bodyPr rtlCol="0"/>
          <a:lstStyle/>
          <a:p>
            <a:pPr algn="ctr" rtl="0"/>
            <a:r>
              <a:rPr lang="es-ES" dirty="0" smtClean="0"/>
              <a:t>MARCO TEÓRICO</a:t>
            </a:r>
            <a:endParaRPr lang="es-ES" dirty="0"/>
          </a:p>
        </p:txBody>
      </p:sp>
      <p:sp>
        <p:nvSpPr>
          <p:cNvPr id="4" name="Marcador de posición de texto 3">
            <a:extLst>
              <a:ext uri="{FF2B5EF4-FFF2-40B4-BE49-F238E27FC236}">
                <a16:creationId xmlns:a16="http://schemas.microsoft.com/office/drawing/2014/main" id="{44FA16B2-6A61-4B79-B91C-B41F21F14F7D}"/>
              </a:ext>
            </a:extLst>
          </p:cNvPr>
          <p:cNvSpPr>
            <a:spLocks noGrp="1"/>
          </p:cNvSpPr>
          <p:nvPr>
            <p:ph type="body" sz="half" idx="2"/>
          </p:nvPr>
        </p:nvSpPr>
        <p:spPr/>
        <p:txBody>
          <a:bodyPr rtlCol="0"/>
          <a:lstStyle/>
          <a:p>
            <a:pPr algn="just"/>
            <a:r>
              <a:rPr lang="es-PE" dirty="0"/>
              <a:t>Denominamos fuerza a toda acción capaz de producir cambios en el movimiento o en la estructura de un cuerpo</a:t>
            </a:r>
            <a:r>
              <a:rPr lang="es-PE" dirty="0" smtClean="0"/>
              <a:t>. La medida se calcula en </a:t>
            </a:r>
            <a:r>
              <a:rPr lang="es-PE" dirty="0" err="1" smtClean="0"/>
              <a:t>Newtons</a:t>
            </a:r>
            <a:r>
              <a:rPr lang="es-PE" dirty="0" smtClean="0"/>
              <a:t> (N).</a:t>
            </a:r>
          </a:p>
          <a:p>
            <a:pPr algn="just"/>
            <a:r>
              <a:rPr lang="es-PE" dirty="0"/>
              <a:t>Como la fuerza es invisible, alguno de los efectos producidos por esta, también son invisibles</a:t>
            </a:r>
            <a:r>
              <a:rPr lang="es-PE" dirty="0" smtClean="0"/>
              <a:t>.</a:t>
            </a:r>
          </a:p>
          <a:p>
            <a:pPr algn="just"/>
            <a:r>
              <a:rPr lang="es-PE" dirty="0"/>
              <a:t>Cuando las fuerzas actúan producen movimiento sobre algún cuerpo o pueden detener el movimiento. Sobre cada cuerpo actúan muchas fuerzas a la vez, las que sumadas reciben el nombre de fuerza neta y es equivalente a la fuerza de todas las demás.</a:t>
            </a:r>
            <a:endParaRPr lang="es-ES" dirty="0"/>
          </a:p>
        </p:txBody>
      </p:sp>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6909" y="995967"/>
            <a:ext cx="2622616" cy="2599510"/>
          </a:xfrm>
          <a:prstGeom prst="rect">
            <a:avLst/>
          </a:prstGeom>
        </p:spPr>
      </p:pic>
      <p:pic>
        <p:nvPicPr>
          <p:cNvPr id="8" name="Imagen 7"/>
          <p:cNvPicPr>
            <a:picLocks noChangeAspect="1"/>
          </p:cNvPicPr>
          <p:nvPr/>
        </p:nvPicPr>
        <p:blipFill rotWithShape="1">
          <a:blip r:embed="rId4">
            <a:extLst>
              <a:ext uri="{28A0092B-C50C-407E-A947-70E740481C1C}">
                <a14:useLocalDpi xmlns:a14="http://schemas.microsoft.com/office/drawing/2010/main" val="0"/>
              </a:ext>
            </a:extLst>
          </a:blip>
          <a:srcRect t="4095" b="4095"/>
          <a:stretch/>
        </p:blipFill>
        <p:spPr>
          <a:xfrm>
            <a:off x="8055170" y="3879668"/>
            <a:ext cx="3206094" cy="2207624"/>
          </a:xfrm>
          <a:prstGeom prst="rect">
            <a:avLst/>
          </a:prstGeom>
        </p:spPr>
      </p:pic>
    </p:spTree>
    <p:extLst>
      <p:ext uri="{BB962C8B-B14F-4D97-AF65-F5344CB8AC3E}">
        <p14:creationId xmlns:p14="http://schemas.microsoft.com/office/powerpoint/2010/main" val="17338949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BE71A9-3DD2-40A0-A793-8A327B7870FD}"/>
              </a:ext>
            </a:extLst>
          </p:cNvPr>
          <p:cNvSpPr>
            <a:spLocks noGrp="1"/>
          </p:cNvSpPr>
          <p:nvPr>
            <p:ph type="title"/>
          </p:nvPr>
        </p:nvSpPr>
        <p:spPr>
          <a:xfrm>
            <a:off x="770708" y="499579"/>
            <a:ext cx="4848225" cy="1260000"/>
          </a:xfrm>
        </p:spPr>
        <p:txBody>
          <a:bodyPr rtlCol="0"/>
          <a:lstStyle/>
          <a:p>
            <a:pPr rtl="0"/>
            <a:r>
              <a:rPr lang="es-ES" dirty="0" smtClean="0"/>
              <a:t>FÓRMULAS USADAS</a:t>
            </a:r>
            <a:endParaRPr lang="es-ES" dirty="0"/>
          </a:p>
        </p:txBody>
      </p:sp>
      <p:sp>
        <p:nvSpPr>
          <p:cNvPr id="4" name="Marcador de posición de texto 3">
            <a:extLst>
              <a:ext uri="{FF2B5EF4-FFF2-40B4-BE49-F238E27FC236}">
                <a16:creationId xmlns:a16="http://schemas.microsoft.com/office/drawing/2014/main" id="{89E3F3D3-E33B-4CC0-A31E-7554F6BAEA6C}"/>
              </a:ext>
            </a:extLst>
          </p:cNvPr>
          <p:cNvSpPr>
            <a:spLocks noGrp="1"/>
          </p:cNvSpPr>
          <p:nvPr>
            <p:ph type="body" sz="half" idx="2"/>
          </p:nvPr>
        </p:nvSpPr>
        <p:spPr>
          <a:xfrm>
            <a:off x="3070225" y="1586748"/>
            <a:ext cx="2424113" cy="468085"/>
          </a:xfrm>
          <a:ln>
            <a:solidFill>
              <a:schemeClr val="tx1">
                <a:lumMod val="95000"/>
              </a:schemeClr>
            </a:solidFill>
          </a:ln>
        </p:spPr>
        <p:txBody>
          <a:bodyPr rtlCol="0"/>
          <a:lstStyle/>
          <a:p>
            <a:pPr rtl="0"/>
            <a:r>
              <a:rPr lang="es-ES" dirty="0" smtClean="0"/>
              <a:t>Teorema de Pitágoras</a:t>
            </a:r>
            <a:endParaRPr lang="es-ES"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736" y="4238762"/>
            <a:ext cx="3901440" cy="20190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mc:AlternateContent xmlns:mc="http://schemas.openxmlformats.org/markup-compatibility/2006">
        <mc:Choice xmlns:a14="http://schemas.microsoft.com/office/drawing/2010/main" Requires="a14">
          <p:sp>
            <p:nvSpPr>
              <p:cNvPr id="6" name="Rectángulo 5"/>
              <p:cNvSpPr/>
              <p:nvPr/>
            </p:nvSpPr>
            <p:spPr>
              <a:xfrm>
                <a:off x="942928" y="2255968"/>
                <a:ext cx="1449243"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s-PE" sz="2400" i="1">
                          <a:latin typeface="Cambria Math" panose="02040503050406030204" pitchFamily="18" charset="0"/>
                        </a:rPr>
                        <m:t>𝑁</m:t>
                      </m:r>
                      <m:r>
                        <a:rPr lang="es-PE" sz="2400" i="0">
                          <a:latin typeface="Cambria Math" panose="02040503050406030204" pitchFamily="18" charset="0"/>
                        </a:rPr>
                        <m:t>=</m:t>
                      </m:r>
                      <m:r>
                        <a:rPr lang="es-PE" sz="2400" i="1">
                          <a:latin typeface="Cambria Math" panose="02040503050406030204" pitchFamily="18" charset="0"/>
                        </a:rPr>
                        <m:t>𝑚</m:t>
                      </m:r>
                      <m:r>
                        <a:rPr lang="es-PE" sz="2400" i="0">
                          <a:latin typeface="Cambria Math" panose="02040503050406030204" pitchFamily="18" charset="0"/>
                        </a:rPr>
                        <m:t>.</m:t>
                      </m:r>
                      <m:r>
                        <a:rPr lang="es-PE" sz="2400" i="1">
                          <a:latin typeface="Cambria Math" panose="02040503050406030204" pitchFamily="18" charset="0"/>
                        </a:rPr>
                        <m:t>𝑔</m:t>
                      </m:r>
                    </m:oMath>
                  </m:oMathPara>
                </a14:m>
                <a:endParaRPr lang="es-PE" sz="2400" dirty="0"/>
              </a:p>
            </p:txBody>
          </p:sp>
        </mc:Choice>
        <mc:Fallback>
          <p:sp>
            <p:nvSpPr>
              <p:cNvPr id="6" name="Rectángulo 5"/>
              <p:cNvSpPr>
                <a:spLocks noRot="1" noChangeAspect="1" noMove="1" noResize="1" noEditPoints="1" noAdjustHandles="1" noChangeArrowheads="1" noChangeShapeType="1" noTextEdit="1"/>
              </p:cNvSpPr>
              <p:nvPr/>
            </p:nvSpPr>
            <p:spPr>
              <a:xfrm>
                <a:off x="942928" y="2255968"/>
                <a:ext cx="1449243" cy="461665"/>
              </a:xfrm>
              <a:prstGeom prst="rect">
                <a:avLst/>
              </a:prstGeom>
              <a:blipFill>
                <a:blip r:embed="rId4"/>
                <a:stretch>
                  <a:fillRect b="-10526"/>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7" name="Rectángulo 6"/>
              <p:cNvSpPr/>
              <p:nvPr/>
            </p:nvSpPr>
            <p:spPr>
              <a:xfrm>
                <a:off x="942928" y="2937023"/>
                <a:ext cx="1983428"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s-PE" sz="2400">
                              <a:latin typeface="Cambria Math" panose="02040503050406030204" pitchFamily="18" charset="0"/>
                            </a:rPr>
                          </m:ctrlPr>
                        </m:sSubPr>
                        <m:e>
                          <m:r>
                            <a:rPr lang="es-PE" sz="2400" i="1">
                              <a:latin typeface="Cambria Math" panose="02040503050406030204" pitchFamily="18" charset="0"/>
                            </a:rPr>
                            <m:t>𝑃</m:t>
                          </m:r>
                        </m:e>
                        <m:sub>
                          <m:r>
                            <a:rPr lang="es-PE" sz="2400" i="1">
                              <a:latin typeface="Cambria Math" panose="02040503050406030204" pitchFamily="18" charset="0"/>
                            </a:rPr>
                            <m:t>𝑋</m:t>
                          </m:r>
                        </m:sub>
                      </m:sSub>
                      <m:r>
                        <a:rPr lang="es-PE" sz="2400" i="0">
                          <a:latin typeface="Cambria Math" panose="02040503050406030204" pitchFamily="18" charset="0"/>
                        </a:rPr>
                        <m:t>= </m:t>
                      </m:r>
                      <m:r>
                        <a:rPr lang="es-PE" sz="2400" i="1">
                          <a:latin typeface="Cambria Math" panose="02040503050406030204" pitchFamily="18" charset="0"/>
                        </a:rPr>
                        <m:t>𝑃</m:t>
                      </m:r>
                      <m:r>
                        <a:rPr lang="es-PE" sz="2400" i="0">
                          <a:latin typeface="Cambria Math" panose="02040503050406030204" pitchFamily="18" charset="0"/>
                        </a:rPr>
                        <m:t>. </m:t>
                      </m:r>
                      <m:func>
                        <m:funcPr>
                          <m:ctrlPr>
                            <a:rPr lang="es-PE" sz="2400" i="1">
                              <a:latin typeface="Cambria Math" panose="02040503050406030204" pitchFamily="18" charset="0"/>
                            </a:rPr>
                          </m:ctrlPr>
                        </m:funcPr>
                        <m:fName>
                          <m:r>
                            <m:rPr>
                              <m:sty m:val="p"/>
                            </m:rPr>
                            <a:rPr lang="es-PE" sz="2400" i="0">
                              <a:latin typeface="Cambria Math" panose="02040503050406030204" pitchFamily="18" charset="0"/>
                            </a:rPr>
                            <m:t>sin</m:t>
                          </m:r>
                        </m:fName>
                        <m:e>
                          <m:r>
                            <a:rPr lang="es-PE" sz="2400" i="1">
                              <a:latin typeface="Cambria Math" panose="02040503050406030204" pitchFamily="18" charset="0"/>
                            </a:rPr>
                            <m:t>𝛼</m:t>
                          </m:r>
                        </m:e>
                      </m:func>
                    </m:oMath>
                  </m:oMathPara>
                </a14:m>
                <a:endParaRPr lang="es-PE" sz="2400" dirty="0"/>
              </a:p>
            </p:txBody>
          </p:sp>
        </mc:Choice>
        <mc:Fallback>
          <p:sp>
            <p:nvSpPr>
              <p:cNvPr id="7" name="Rectángulo 6"/>
              <p:cNvSpPr>
                <a:spLocks noRot="1" noChangeAspect="1" noMove="1" noResize="1" noEditPoints="1" noAdjustHandles="1" noChangeArrowheads="1" noChangeShapeType="1" noTextEdit="1"/>
              </p:cNvSpPr>
              <p:nvPr/>
            </p:nvSpPr>
            <p:spPr>
              <a:xfrm>
                <a:off x="942928" y="2937023"/>
                <a:ext cx="1983428" cy="461665"/>
              </a:xfrm>
              <a:prstGeom prst="rect">
                <a:avLst/>
              </a:prstGeom>
              <a:blipFill>
                <a:blip r:embed="rId5"/>
                <a:stretch>
                  <a:fillRect/>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8" name="Rectángulo 7"/>
              <p:cNvSpPr/>
              <p:nvPr/>
            </p:nvSpPr>
            <p:spPr>
              <a:xfrm>
                <a:off x="942928" y="3624944"/>
                <a:ext cx="2019335"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s-PE" sz="2400">
                              <a:latin typeface="Cambria Math" panose="02040503050406030204" pitchFamily="18" charset="0"/>
                            </a:rPr>
                          </m:ctrlPr>
                        </m:sSubPr>
                        <m:e>
                          <m:r>
                            <a:rPr lang="es-PE" sz="2400" i="1">
                              <a:latin typeface="Cambria Math" panose="02040503050406030204" pitchFamily="18" charset="0"/>
                            </a:rPr>
                            <m:t>𝑃</m:t>
                          </m:r>
                        </m:e>
                        <m:sub>
                          <m:r>
                            <a:rPr lang="es-PE" sz="2400" i="1">
                              <a:latin typeface="Cambria Math" panose="02040503050406030204" pitchFamily="18" charset="0"/>
                            </a:rPr>
                            <m:t>𝑌</m:t>
                          </m:r>
                        </m:sub>
                      </m:sSub>
                      <m:r>
                        <a:rPr lang="es-PE" sz="2400" i="0">
                          <a:latin typeface="Cambria Math" panose="02040503050406030204" pitchFamily="18" charset="0"/>
                        </a:rPr>
                        <m:t>= </m:t>
                      </m:r>
                      <m:r>
                        <a:rPr lang="es-PE" sz="2400" i="1">
                          <a:latin typeface="Cambria Math" panose="02040503050406030204" pitchFamily="18" charset="0"/>
                        </a:rPr>
                        <m:t>𝑃</m:t>
                      </m:r>
                      <m:r>
                        <a:rPr lang="es-PE" sz="2400" i="0">
                          <a:latin typeface="Cambria Math" panose="02040503050406030204" pitchFamily="18" charset="0"/>
                        </a:rPr>
                        <m:t>. </m:t>
                      </m:r>
                      <m:func>
                        <m:funcPr>
                          <m:ctrlPr>
                            <a:rPr lang="es-PE" sz="2400" i="1">
                              <a:latin typeface="Cambria Math" panose="02040503050406030204" pitchFamily="18" charset="0"/>
                            </a:rPr>
                          </m:ctrlPr>
                        </m:funcPr>
                        <m:fName>
                          <m:r>
                            <m:rPr>
                              <m:sty m:val="p"/>
                            </m:rPr>
                            <a:rPr lang="es-PE" sz="2400" i="0">
                              <a:latin typeface="Cambria Math" panose="02040503050406030204" pitchFamily="18" charset="0"/>
                            </a:rPr>
                            <m:t>cos</m:t>
                          </m:r>
                        </m:fName>
                        <m:e>
                          <m:r>
                            <a:rPr lang="es-PE" sz="2400" i="1">
                              <a:latin typeface="Cambria Math" panose="02040503050406030204" pitchFamily="18" charset="0"/>
                            </a:rPr>
                            <m:t>𝛼</m:t>
                          </m:r>
                        </m:e>
                      </m:func>
                    </m:oMath>
                  </m:oMathPara>
                </a14:m>
                <a:endParaRPr lang="es-PE" sz="2400" dirty="0"/>
              </a:p>
            </p:txBody>
          </p:sp>
        </mc:Choice>
        <mc:Fallback>
          <p:sp>
            <p:nvSpPr>
              <p:cNvPr id="8" name="Rectángulo 7"/>
              <p:cNvSpPr>
                <a:spLocks noRot="1" noChangeAspect="1" noMove="1" noResize="1" noEditPoints="1" noAdjustHandles="1" noChangeArrowheads="1" noChangeShapeType="1" noTextEdit="1"/>
              </p:cNvSpPr>
              <p:nvPr/>
            </p:nvSpPr>
            <p:spPr>
              <a:xfrm>
                <a:off x="942928" y="3624944"/>
                <a:ext cx="2019335" cy="461665"/>
              </a:xfrm>
              <a:prstGeom prst="rect">
                <a:avLst/>
              </a:prstGeom>
              <a:blipFill>
                <a:blip r:embed="rId6"/>
                <a:stretch>
                  <a:fillRect b="-1333"/>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9" name="Rectángulo 8"/>
              <p:cNvSpPr/>
              <p:nvPr/>
            </p:nvSpPr>
            <p:spPr>
              <a:xfrm>
                <a:off x="6342843" y="1524115"/>
                <a:ext cx="2240806"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s-PE" sz="2400" i="1">
                          <a:latin typeface="Cambria Math" panose="02040503050406030204" pitchFamily="18" charset="0"/>
                        </a:rPr>
                        <m:t>𝑁</m:t>
                      </m:r>
                      <m:r>
                        <a:rPr lang="es-PE" sz="2400" i="0">
                          <a:latin typeface="Cambria Math" panose="02040503050406030204" pitchFamily="18" charset="0"/>
                        </a:rPr>
                        <m:t>=</m:t>
                      </m:r>
                      <m:r>
                        <a:rPr lang="es-PE" sz="2400" i="1">
                          <a:latin typeface="Cambria Math" panose="02040503050406030204" pitchFamily="18" charset="0"/>
                        </a:rPr>
                        <m:t>𝑚</m:t>
                      </m:r>
                      <m:r>
                        <a:rPr lang="es-PE" sz="2400" i="0">
                          <a:latin typeface="Cambria Math" panose="02040503050406030204" pitchFamily="18" charset="0"/>
                        </a:rPr>
                        <m:t>.</m:t>
                      </m:r>
                      <m:r>
                        <a:rPr lang="es-PE" sz="2400" i="1">
                          <a:latin typeface="Cambria Math" panose="02040503050406030204" pitchFamily="18" charset="0"/>
                        </a:rPr>
                        <m:t>𝑔</m:t>
                      </m:r>
                      <m:r>
                        <a:rPr lang="es-PE" sz="2400" i="0">
                          <a:latin typeface="Cambria Math" panose="02040503050406030204" pitchFamily="18" charset="0"/>
                        </a:rPr>
                        <m:t>.</m:t>
                      </m:r>
                      <m:func>
                        <m:funcPr>
                          <m:ctrlPr>
                            <a:rPr lang="es-PE" sz="2400" i="1">
                              <a:latin typeface="Cambria Math" panose="02040503050406030204" pitchFamily="18" charset="0"/>
                            </a:rPr>
                          </m:ctrlPr>
                        </m:funcPr>
                        <m:fName>
                          <m:r>
                            <m:rPr>
                              <m:sty m:val="p"/>
                            </m:rPr>
                            <a:rPr lang="es-PE" sz="2400" i="0">
                              <a:latin typeface="Cambria Math" panose="02040503050406030204" pitchFamily="18" charset="0"/>
                            </a:rPr>
                            <m:t>cos</m:t>
                          </m:r>
                        </m:fName>
                        <m:e>
                          <m:r>
                            <a:rPr lang="es-PE" sz="2400" i="1">
                              <a:latin typeface="Cambria Math" panose="02040503050406030204" pitchFamily="18" charset="0"/>
                            </a:rPr>
                            <m:t>𝛼</m:t>
                          </m:r>
                        </m:e>
                      </m:func>
                    </m:oMath>
                  </m:oMathPara>
                </a14:m>
                <a:endParaRPr lang="es-PE" sz="2400" dirty="0"/>
              </a:p>
            </p:txBody>
          </p:sp>
        </mc:Choice>
        <mc:Fallback>
          <p:sp>
            <p:nvSpPr>
              <p:cNvPr id="9" name="Rectángulo 8"/>
              <p:cNvSpPr>
                <a:spLocks noRot="1" noChangeAspect="1" noMove="1" noResize="1" noEditPoints="1" noAdjustHandles="1" noChangeArrowheads="1" noChangeShapeType="1" noTextEdit="1"/>
              </p:cNvSpPr>
              <p:nvPr/>
            </p:nvSpPr>
            <p:spPr>
              <a:xfrm>
                <a:off x="6342843" y="1524115"/>
                <a:ext cx="2240806" cy="461665"/>
              </a:xfrm>
              <a:prstGeom prst="rect">
                <a:avLst/>
              </a:prstGeom>
              <a:blipFill>
                <a:blip r:embed="rId7"/>
                <a:stretch>
                  <a:fillRect b="-10526"/>
                </a:stretch>
              </a:blipFill>
            </p:spPr>
            <p:txBody>
              <a:bodyPr/>
              <a:lstStyle/>
              <a:p>
                <a:r>
                  <a:rPr lang="es-PE">
                    <a:noFill/>
                  </a:rPr>
                  <a:t> </a:t>
                </a:r>
              </a:p>
            </p:txBody>
          </p:sp>
        </mc:Fallback>
      </mc:AlternateContent>
      <mc:AlternateContent xmlns:mc="http://schemas.openxmlformats.org/markup-compatibility/2006">
        <mc:Choice xmlns:a14="http://schemas.microsoft.com/office/drawing/2010/main" Requires="a14">
          <p:sp>
            <p:nvSpPr>
              <p:cNvPr id="10" name="Rectángulo 9"/>
              <p:cNvSpPr/>
              <p:nvPr/>
            </p:nvSpPr>
            <p:spPr>
              <a:xfrm>
                <a:off x="6342843" y="2212036"/>
                <a:ext cx="1591333"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s-PE" sz="2400">
                              <a:latin typeface="Cambria Math" panose="02040503050406030204" pitchFamily="18" charset="0"/>
                            </a:rPr>
                          </m:ctrlPr>
                        </m:sSubPr>
                        <m:e>
                          <m:r>
                            <a:rPr lang="es-PE" sz="2400" i="1">
                              <a:latin typeface="Cambria Math" panose="02040503050406030204" pitchFamily="18" charset="0"/>
                            </a:rPr>
                            <m:t>𝑓</m:t>
                          </m:r>
                        </m:e>
                        <m:sub>
                          <m:r>
                            <a:rPr lang="es-PE" sz="2400" i="1">
                              <a:latin typeface="Cambria Math" panose="02040503050406030204" pitchFamily="18" charset="0"/>
                            </a:rPr>
                            <m:t>𝑠</m:t>
                          </m:r>
                        </m:sub>
                      </m:sSub>
                      <m:r>
                        <a:rPr lang="es-PE" sz="2400" i="0">
                          <a:latin typeface="Cambria Math" panose="02040503050406030204" pitchFamily="18" charset="0"/>
                        </a:rPr>
                        <m:t>= </m:t>
                      </m:r>
                      <m:sSub>
                        <m:sSubPr>
                          <m:ctrlPr>
                            <a:rPr lang="es-PE" sz="2400" i="1">
                              <a:latin typeface="Cambria Math" panose="02040503050406030204" pitchFamily="18" charset="0"/>
                            </a:rPr>
                          </m:ctrlPr>
                        </m:sSubPr>
                        <m:e>
                          <m:r>
                            <a:rPr lang="es-PE" sz="2400" i="1">
                              <a:latin typeface="Cambria Math" panose="02040503050406030204" pitchFamily="18" charset="0"/>
                            </a:rPr>
                            <m:t>𝜇</m:t>
                          </m:r>
                        </m:e>
                        <m:sub>
                          <m:r>
                            <a:rPr lang="es-PE" sz="2400" i="1">
                              <a:latin typeface="Cambria Math" panose="02040503050406030204" pitchFamily="18" charset="0"/>
                            </a:rPr>
                            <m:t>𝑠</m:t>
                          </m:r>
                        </m:sub>
                      </m:sSub>
                      <m:r>
                        <a:rPr lang="es-PE" sz="2400" i="0">
                          <a:latin typeface="Cambria Math" panose="02040503050406030204" pitchFamily="18" charset="0"/>
                        </a:rPr>
                        <m:t>.</m:t>
                      </m:r>
                      <m:r>
                        <a:rPr lang="es-PE" sz="2400" i="1">
                          <a:latin typeface="Cambria Math" panose="02040503050406030204" pitchFamily="18" charset="0"/>
                        </a:rPr>
                        <m:t>𝑁</m:t>
                      </m:r>
                    </m:oMath>
                  </m:oMathPara>
                </a14:m>
                <a:endParaRPr lang="es-PE" sz="2400" dirty="0"/>
              </a:p>
            </p:txBody>
          </p:sp>
        </mc:Choice>
        <mc:Fallback>
          <p:sp>
            <p:nvSpPr>
              <p:cNvPr id="10" name="Rectángulo 9"/>
              <p:cNvSpPr>
                <a:spLocks noRot="1" noChangeAspect="1" noMove="1" noResize="1" noEditPoints="1" noAdjustHandles="1" noChangeArrowheads="1" noChangeShapeType="1" noTextEdit="1"/>
              </p:cNvSpPr>
              <p:nvPr/>
            </p:nvSpPr>
            <p:spPr>
              <a:xfrm>
                <a:off x="6342843" y="2212036"/>
                <a:ext cx="1591333" cy="461665"/>
              </a:xfrm>
              <a:prstGeom prst="rect">
                <a:avLst/>
              </a:prstGeom>
              <a:blipFill>
                <a:blip r:embed="rId8"/>
                <a:stretch>
                  <a:fillRect l="-763" b="-17105"/>
                </a:stretch>
              </a:blipFill>
            </p:spPr>
            <p:txBody>
              <a:bodyPr/>
              <a:lstStyle/>
              <a:p>
                <a:r>
                  <a:rPr lang="es-PE">
                    <a:noFill/>
                  </a:rPr>
                  <a:t> </a:t>
                </a:r>
              </a:p>
            </p:txBody>
          </p:sp>
        </mc:Fallback>
      </mc:AlternateContent>
      <p:sp>
        <p:nvSpPr>
          <p:cNvPr id="11" name="Rectángulo 10"/>
          <p:cNvSpPr/>
          <p:nvPr/>
        </p:nvSpPr>
        <p:spPr>
          <a:xfrm>
            <a:off x="6342843" y="2899957"/>
            <a:ext cx="1316386" cy="461665"/>
          </a:xfrm>
          <a:prstGeom prst="rect">
            <a:avLst/>
          </a:prstGeom>
        </p:spPr>
        <p:txBody>
          <a:bodyPr wrap="none">
            <a:spAutoFit/>
          </a:bodyPr>
          <a:lstStyle/>
          <a:p>
            <a:r>
              <a:rPr lang="es-PE" sz="2400" i="1" dirty="0" err="1">
                <a:latin typeface="Symbol" panose="05050102010706020507" pitchFamily="18" charset="2"/>
              </a:rPr>
              <a:t>m</a:t>
            </a:r>
            <a:r>
              <a:rPr lang="es-PE" sz="2400" i="1" baseline="-25000" dirty="0" err="1">
                <a:latin typeface="Times New Roman" panose="02020603050405020304" pitchFamily="18" charset="0"/>
              </a:rPr>
              <a:t>k</a:t>
            </a:r>
            <a:r>
              <a:rPr lang="es-PE" sz="2400" dirty="0">
                <a:latin typeface="Times New Roman" panose="02020603050405020304" pitchFamily="18" charset="0"/>
              </a:rPr>
              <a:t>=</a:t>
            </a:r>
            <a:r>
              <a:rPr lang="es-PE" sz="2400" i="1" dirty="0">
                <a:latin typeface="Times New Roman" panose="02020603050405020304" pitchFamily="18" charset="0"/>
              </a:rPr>
              <a:t> </a:t>
            </a:r>
            <a:r>
              <a:rPr lang="es-PE" sz="2400" dirty="0">
                <a:latin typeface="Times New Roman" panose="02020603050405020304" pitchFamily="18" charset="0"/>
              </a:rPr>
              <a:t>tan</a:t>
            </a:r>
            <a:r>
              <a:rPr lang="es-PE" sz="2400" i="1" dirty="0">
                <a:latin typeface="Times New Roman" panose="02020603050405020304" pitchFamily="18" charset="0"/>
              </a:rPr>
              <a:t> </a:t>
            </a:r>
            <a:r>
              <a:rPr lang="es-PE" sz="2400" i="1" dirty="0">
                <a:latin typeface="Symbol" panose="05050102010706020507" pitchFamily="18" charset="2"/>
              </a:rPr>
              <a:t>q</a:t>
            </a:r>
            <a:endParaRPr lang="es-PE" sz="2400" dirty="0"/>
          </a:p>
        </p:txBody>
      </p:sp>
      <mc:AlternateContent xmlns:mc="http://schemas.openxmlformats.org/markup-compatibility/2006">
        <mc:Choice xmlns:a14="http://schemas.microsoft.com/office/drawing/2010/main" Requires="a14">
          <p:sp>
            <p:nvSpPr>
              <p:cNvPr id="13" name="Rectángulo 12"/>
              <p:cNvSpPr/>
              <p:nvPr/>
            </p:nvSpPr>
            <p:spPr>
              <a:xfrm>
                <a:off x="944879" y="1574913"/>
                <a:ext cx="1951175"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es-PE" sz="2400" i="1" smtClean="0">
                              <a:latin typeface="Cambria Math" panose="02040503050406030204" pitchFamily="18" charset="0"/>
                            </a:rPr>
                          </m:ctrlPr>
                        </m:sSupPr>
                        <m:e>
                          <m:r>
                            <a:rPr lang="es-PE" sz="2400" i="1" smtClean="0">
                              <a:latin typeface="Cambria Math" panose="02040503050406030204" pitchFamily="18" charset="0"/>
                            </a:rPr>
                            <m:t>𝑎</m:t>
                          </m:r>
                        </m:e>
                        <m:sup>
                          <m:r>
                            <a:rPr lang="es-PE" sz="2400" i="1" smtClean="0">
                              <a:latin typeface="Cambria Math" panose="02040503050406030204" pitchFamily="18" charset="0"/>
                            </a:rPr>
                            <m:t>2</m:t>
                          </m:r>
                        </m:sup>
                      </m:sSup>
                      <m:r>
                        <a:rPr lang="es-PE" sz="2400" i="1" smtClean="0">
                          <a:latin typeface="Cambria Math" panose="02040503050406030204" pitchFamily="18" charset="0"/>
                        </a:rPr>
                        <m:t>+</m:t>
                      </m:r>
                      <m:sSup>
                        <m:sSupPr>
                          <m:ctrlPr>
                            <a:rPr lang="es-PE" sz="2400" i="1" smtClean="0">
                              <a:latin typeface="Cambria Math" panose="02040503050406030204" pitchFamily="18" charset="0"/>
                            </a:rPr>
                          </m:ctrlPr>
                        </m:sSupPr>
                        <m:e>
                          <m:r>
                            <a:rPr lang="es-PE" sz="2400" i="1" smtClean="0">
                              <a:latin typeface="Cambria Math" panose="02040503050406030204" pitchFamily="18" charset="0"/>
                            </a:rPr>
                            <m:t>𝑏</m:t>
                          </m:r>
                        </m:e>
                        <m:sup>
                          <m:r>
                            <a:rPr lang="es-PE" sz="2400" i="1" smtClean="0">
                              <a:latin typeface="Cambria Math" panose="02040503050406030204" pitchFamily="18" charset="0"/>
                            </a:rPr>
                            <m:t>2</m:t>
                          </m:r>
                        </m:sup>
                      </m:sSup>
                      <m:r>
                        <a:rPr lang="es-PE" sz="2400" i="1" smtClean="0">
                          <a:latin typeface="Cambria Math" panose="02040503050406030204" pitchFamily="18" charset="0"/>
                        </a:rPr>
                        <m:t>=</m:t>
                      </m:r>
                      <m:sSup>
                        <m:sSupPr>
                          <m:ctrlPr>
                            <a:rPr lang="es-PE" sz="2400" i="1" smtClean="0">
                              <a:latin typeface="Cambria Math" panose="02040503050406030204" pitchFamily="18" charset="0"/>
                            </a:rPr>
                          </m:ctrlPr>
                        </m:sSupPr>
                        <m:e>
                          <m:r>
                            <a:rPr lang="es-PE" sz="2400" i="1" smtClean="0">
                              <a:latin typeface="Cambria Math" panose="02040503050406030204" pitchFamily="18" charset="0"/>
                            </a:rPr>
                            <m:t>𝑐</m:t>
                          </m:r>
                        </m:e>
                        <m:sup>
                          <m:r>
                            <a:rPr lang="es-PE" sz="2400" i="1" smtClean="0">
                              <a:latin typeface="Cambria Math" panose="02040503050406030204" pitchFamily="18" charset="0"/>
                            </a:rPr>
                            <m:t>2</m:t>
                          </m:r>
                        </m:sup>
                      </m:sSup>
                    </m:oMath>
                  </m:oMathPara>
                </a14:m>
                <a:endParaRPr lang="es-PE" sz="2400" dirty="0"/>
              </a:p>
            </p:txBody>
          </p:sp>
        </mc:Choice>
        <mc:Fallback>
          <p:sp>
            <p:nvSpPr>
              <p:cNvPr id="13" name="Rectángulo 12"/>
              <p:cNvSpPr>
                <a:spLocks noRot="1" noChangeAspect="1" noMove="1" noResize="1" noEditPoints="1" noAdjustHandles="1" noChangeArrowheads="1" noChangeShapeType="1" noTextEdit="1"/>
              </p:cNvSpPr>
              <p:nvPr/>
            </p:nvSpPr>
            <p:spPr>
              <a:xfrm>
                <a:off x="944879" y="1574913"/>
                <a:ext cx="1951175" cy="461665"/>
              </a:xfrm>
              <a:prstGeom prst="rect">
                <a:avLst/>
              </a:prstGeom>
              <a:blipFill>
                <a:blip r:embed="rId9"/>
                <a:stretch>
                  <a:fillRect/>
                </a:stretch>
              </a:blipFill>
            </p:spPr>
            <p:txBody>
              <a:bodyPr/>
              <a:lstStyle/>
              <a:p>
                <a:r>
                  <a:rPr lang="es-PE">
                    <a:noFill/>
                  </a:rPr>
                  <a:t> </a:t>
                </a:r>
              </a:p>
            </p:txBody>
          </p:sp>
        </mc:Fallback>
      </mc:AlternateContent>
      <p:sp>
        <p:nvSpPr>
          <p:cNvPr id="14" name="Marcador de posición de texto 3">
            <a:extLst>
              <a:ext uri="{FF2B5EF4-FFF2-40B4-BE49-F238E27FC236}">
                <a16:creationId xmlns:a16="http://schemas.microsoft.com/office/drawing/2014/main" id="{89E3F3D3-E33B-4CC0-A31E-7554F6BAEA6C}"/>
              </a:ext>
            </a:extLst>
          </p:cNvPr>
          <p:cNvSpPr txBox="1">
            <a:spLocks/>
          </p:cNvSpPr>
          <p:nvPr/>
        </p:nvSpPr>
        <p:spPr bwMode="white">
          <a:xfrm>
            <a:off x="3070224" y="2255968"/>
            <a:ext cx="2424113" cy="468085"/>
          </a:xfrm>
          <a:prstGeom prst="rect">
            <a:avLst/>
          </a:prstGeom>
          <a:ln>
            <a:solidFill>
              <a:schemeClr val="tx1">
                <a:lumMod val="95000"/>
              </a:schemeClr>
            </a:solidFill>
          </a:ln>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r>
              <a:rPr lang="es-ES" dirty="0" smtClean="0"/>
              <a:t>La Fuerza Normal</a:t>
            </a:r>
            <a:endParaRPr lang="es-ES" dirty="0"/>
          </a:p>
        </p:txBody>
      </p:sp>
      <p:sp>
        <p:nvSpPr>
          <p:cNvPr id="16" name="Marcador de posición de texto 3">
            <a:extLst>
              <a:ext uri="{FF2B5EF4-FFF2-40B4-BE49-F238E27FC236}">
                <a16:creationId xmlns:a16="http://schemas.microsoft.com/office/drawing/2014/main" id="{89E3F3D3-E33B-4CC0-A31E-7554F6BAEA6C}"/>
              </a:ext>
            </a:extLst>
          </p:cNvPr>
          <p:cNvSpPr txBox="1">
            <a:spLocks/>
          </p:cNvSpPr>
          <p:nvPr/>
        </p:nvSpPr>
        <p:spPr bwMode="white">
          <a:xfrm>
            <a:off x="3070224" y="2933812"/>
            <a:ext cx="2424113" cy="468085"/>
          </a:xfrm>
          <a:prstGeom prst="rect">
            <a:avLst/>
          </a:prstGeom>
          <a:ln>
            <a:solidFill>
              <a:schemeClr val="tx1">
                <a:lumMod val="95000"/>
              </a:schemeClr>
            </a:solidFill>
          </a:ln>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r>
              <a:rPr lang="es-ES" dirty="0" smtClean="0"/>
              <a:t>Peso en plano inclinado</a:t>
            </a:r>
            <a:endParaRPr lang="es-ES" dirty="0"/>
          </a:p>
        </p:txBody>
      </p:sp>
      <p:sp>
        <p:nvSpPr>
          <p:cNvPr id="17" name="Marcador de posición de texto 3">
            <a:extLst>
              <a:ext uri="{FF2B5EF4-FFF2-40B4-BE49-F238E27FC236}">
                <a16:creationId xmlns:a16="http://schemas.microsoft.com/office/drawing/2014/main" id="{89E3F3D3-E33B-4CC0-A31E-7554F6BAEA6C}"/>
              </a:ext>
            </a:extLst>
          </p:cNvPr>
          <p:cNvSpPr txBox="1">
            <a:spLocks/>
          </p:cNvSpPr>
          <p:nvPr/>
        </p:nvSpPr>
        <p:spPr bwMode="white">
          <a:xfrm>
            <a:off x="3070224" y="3626958"/>
            <a:ext cx="2424113" cy="468085"/>
          </a:xfrm>
          <a:prstGeom prst="rect">
            <a:avLst/>
          </a:prstGeom>
          <a:ln>
            <a:solidFill>
              <a:schemeClr val="tx1">
                <a:lumMod val="95000"/>
              </a:schemeClr>
            </a:solidFill>
          </a:ln>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r>
              <a:rPr lang="es-ES" dirty="0" smtClean="0"/>
              <a:t>Peso en </a:t>
            </a:r>
            <a:r>
              <a:rPr lang="es-ES" smtClean="0"/>
              <a:t>plano inclinado</a:t>
            </a:r>
            <a:endParaRPr lang="es-ES" dirty="0"/>
          </a:p>
        </p:txBody>
      </p:sp>
      <p:sp>
        <p:nvSpPr>
          <p:cNvPr id="18" name="Marcador de posición de texto 3">
            <a:extLst>
              <a:ext uri="{FF2B5EF4-FFF2-40B4-BE49-F238E27FC236}">
                <a16:creationId xmlns:a16="http://schemas.microsoft.com/office/drawing/2014/main" id="{89E3F3D3-E33B-4CC0-A31E-7554F6BAEA6C}"/>
              </a:ext>
            </a:extLst>
          </p:cNvPr>
          <p:cNvSpPr txBox="1">
            <a:spLocks/>
          </p:cNvSpPr>
          <p:nvPr/>
        </p:nvSpPr>
        <p:spPr bwMode="white">
          <a:xfrm>
            <a:off x="8695961" y="1571702"/>
            <a:ext cx="2424113" cy="468085"/>
          </a:xfrm>
          <a:prstGeom prst="rect">
            <a:avLst/>
          </a:prstGeom>
          <a:ln>
            <a:solidFill>
              <a:schemeClr val="tx1">
                <a:lumMod val="95000"/>
              </a:schemeClr>
            </a:solidFill>
          </a:ln>
        </p:spPr>
        <p:txBody>
          <a:bodyPr vert="horz" lIns="91440" tIns="45720" rIns="91440" bIns="45720" rtlCol="0" anchor="t">
            <a:normAutofit fontScale="85000" lnSpcReduction="20000"/>
          </a:bodyPr>
          <a:lstStyle>
            <a:lvl1pPr marL="0" indent="0" algn="l"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r>
              <a:rPr lang="es-ES" dirty="0" smtClean="0"/>
              <a:t>Fuerza Normal en plano inclinado</a:t>
            </a:r>
            <a:endParaRPr lang="es-ES" dirty="0"/>
          </a:p>
        </p:txBody>
      </p:sp>
      <p:sp>
        <p:nvSpPr>
          <p:cNvPr id="19" name="Marcador de posición de texto 3">
            <a:extLst>
              <a:ext uri="{FF2B5EF4-FFF2-40B4-BE49-F238E27FC236}">
                <a16:creationId xmlns:a16="http://schemas.microsoft.com/office/drawing/2014/main" id="{89E3F3D3-E33B-4CC0-A31E-7554F6BAEA6C}"/>
              </a:ext>
            </a:extLst>
          </p:cNvPr>
          <p:cNvSpPr txBox="1">
            <a:spLocks/>
          </p:cNvSpPr>
          <p:nvPr/>
        </p:nvSpPr>
        <p:spPr bwMode="white">
          <a:xfrm>
            <a:off x="8695961" y="2249548"/>
            <a:ext cx="2424113" cy="468085"/>
          </a:xfrm>
          <a:prstGeom prst="rect">
            <a:avLst/>
          </a:prstGeom>
          <a:ln>
            <a:solidFill>
              <a:schemeClr val="tx1">
                <a:lumMod val="95000"/>
              </a:schemeClr>
            </a:solidFill>
          </a:ln>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r>
              <a:rPr lang="es-ES" dirty="0" smtClean="0"/>
              <a:t>Fuerza Estática</a:t>
            </a:r>
            <a:endParaRPr lang="es-ES" dirty="0"/>
          </a:p>
        </p:txBody>
      </p:sp>
      <p:sp>
        <p:nvSpPr>
          <p:cNvPr id="20" name="Marcador de posición de texto 3">
            <a:extLst>
              <a:ext uri="{FF2B5EF4-FFF2-40B4-BE49-F238E27FC236}">
                <a16:creationId xmlns:a16="http://schemas.microsoft.com/office/drawing/2014/main" id="{89E3F3D3-E33B-4CC0-A31E-7554F6BAEA6C}"/>
              </a:ext>
            </a:extLst>
          </p:cNvPr>
          <p:cNvSpPr txBox="1">
            <a:spLocks/>
          </p:cNvSpPr>
          <p:nvPr/>
        </p:nvSpPr>
        <p:spPr bwMode="white">
          <a:xfrm>
            <a:off x="8695961" y="2939148"/>
            <a:ext cx="2424113" cy="468085"/>
          </a:xfrm>
          <a:prstGeom prst="rect">
            <a:avLst/>
          </a:prstGeom>
          <a:ln>
            <a:solidFill>
              <a:schemeClr val="tx1">
                <a:lumMod val="95000"/>
              </a:schemeClr>
            </a:solidFill>
          </a:ln>
        </p:spPr>
        <p:txBody>
          <a:bodyPr vert="horz" lIns="91440" tIns="45720" rIns="91440" bIns="45720" rtlCol="0" anchor="t">
            <a:normAutofit/>
          </a:bodyPr>
          <a:lstStyle>
            <a:lvl1pPr marL="0" indent="0" algn="l"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r>
              <a:rPr lang="es-ES" dirty="0" smtClean="0"/>
              <a:t>Coeficiente estático</a:t>
            </a:r>
            <a:endParaRPr lang="es-ES" dirty="0"/>
          </a:p>
        </p:txBody>
      </p:sp>
    </p:spTree>
    <p:extLst>
      <p:ext uri="{BB962C8B-B14F-4D97-AF65-F5344CB8AC3E}">
        <p14:creationId xmlns:p14="http://schemas.microsoft.com/office/powerpoint/2010/main" val="1943867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F70BC9-4028-4C57-A49A-BB164F023B33}"/>
              </a:ext>
            </a:extLst>
          </p:cNvPr>
          <p:cNvSpPr>
            <a:spLocks noGrp="1"/>
          </p:cNvSpPr>
          <p:nvPr>
            <p:ph type="title"/>
          </p:nvPr>
        </p:nvSpPr>
        <p:spPr>
          <a:xfrm>
            <a:off x="1320801" y="609602"/>
            <a:ext cx="9550399" cy="1833152"/>
          </a:xfrm>
        </p:spPr>
        <p:txBody>
          <a:bodyPr rtlCol="0"/>
          <a:lstStyle/>
          <a:p>
            <a:pPr rtl="0"/>
            <a:r>
              <a:rPr lang="es-ES" dirty="0" smtClean="0"/>
              <a:t>DESARROLLO DE LA SOLUCION</a:t>
            </a:r>
            <a:endParaRPr lang="es-ES" dirty="0"/>
          </a:p>
        </p:txBody>
      </p:sp>
      <p:sp>
        <p:nvSpPr>
          <p:cNvPr id="5" name="Marcador de texto 4"/>
          <p:cNvSpPr>
            <a:spLocks noGrp="1"/>
          </p:cNvSpPr>
          <p:nvPr>
            <p:ph type="body" idx="1"/>
          </p:nvPr>
        </p:nvSpPr>
        <p:spPr>
          <a:xfrm>
            <a:off x="1857375" y="5251269"/>
            <a:ext cx="8486775" cy="530406"/>
          </a:xfrm>
        </p:spPr>
        <p:txBody>
          <a:bodyPr/>
          <a:lstStyle/>
          <a:p>
            <a:r>
              <a:rPr lang="es-PE" dirty="0" smtClean="0"/>
              <a:t>DIAGRAMA DE CASOS DE USO</a:t>
            </a:r>
            <a:endParaRPr lang="es-PE" dirty="0"/>
          </a:p>
        </p:txBody>
      </p:sp>
      <p:pic>
        <p:nvPicPr>
          <p:cNvPr id="7" name="Imagen 6"/>
          <p:cNvPicPr/>
          <p:nvPr/>
        </p:nvPicPr>
        <p:blipFill rotWithShape="1">
          <a:blip r:embed="rId3"/>
          <a:srcRect l="30163" t="27371" r="31032" b="40499"/>
          <a:stretch/>
        </p:blipFill>
        <p:spPr bwMode="auto">
          <a:xfrm>
            <a:off x="3191691" y="2442753"/>
            <a:ext cx="5808618" cy="2416630"/>
          </a:xfrm>
          <a:prstGeom prst="rect">
            <a:avLst/>
          </a:prstGeom>
          <a:ln w="9525" cap="flat" cmpd="sng" algn="ctr">
            <a:solidFill>
              <a:srgbClr val="4472C4"/>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83309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F70BC9-4028-4C57-A49A-BB164F023B33}"/>
              </a:ext>
            </a:extLst>
          </p:cNvPr>
          <p:cNvSpPr>
            <a:spLocks noGrp="1"/>
          </p:cNvSpPr>
          <p:nvPr>
            <p:ph type="title"/>
          </p:nvPr>
        </p:nvSpPr>
        <p:spPr>
          <a:xfrm>
            <a:off x="1320801" y="609602"/>
            <a:ext cx="9550399" cy="1114695"/>
          </a:xfrm>
        </p:spPr>
        <p:txBody>
          <a:bodyPr rtlCol="0"/>
          <a:lstStyle/>
          <a:p>
            <a:pPr rtl="0"/>
            <a:r>
              <a:rPr lang="es-ES" dirty="0" smtClean="0"/>
              <a:t>DESARROLLO DE LA SOLUCION</a:t>
            </a:r>
            <a:endParaRPr lang="es-ES" dirty="0"/>
          </a:p>
        </p:txBody>
      </p:sp>
      <p:sp>
        <p:nvSpPr>
          <p:cNvPr id="5" name="Marcador de texto 4"/>
          <p:cNvSpPr>
            <a:spLocks noGrp="1"/>
          </p:cNvSpPr>
          <p:nvPr>
            <p:ph type="body" idx="1"/>
          </p:nvPr>
        </p:nvSpPr>
        <p:spPr>
          <a:xfrm>
            <a:off x="1852611" y="5852160"/>
            <a:ext cx="8486775" cy="530406"/>
          </a:xfrm>
        </p:spPr>
        <p:txBody>
          <a:bodyPr/>
          <a:lstStyle/>
          <a:p>
            <a:r>
              <a:rPr lang="es-PE" dirty="0" smtClean="0"/>
              <a:t>DIAGRAMA DE COLABORACIÓN</a:t>
            </a:r>
            <a:endParaRPr lang="es-PE" dirty="0"/>
          </a:p>
        </p:txBody>
      </p:sp>
      <p:pic>
        <p:nvPicPr>
          <p:cNvPr id="6" name="Imagen 5"/>
          <p:cNvPicPr/>
          <p:nvPr/>
        </p:nvPicPr>
        <p:blipFill rotWithShape="1">
          <a:blip r:embed="rId3"/>
          <a:srcRect l="37218" t="15887" r="15158" b="25198"/>
          <a:stretch/>
        </p:blipFill>
        <p:spPr bwMode="auto">
          <a:xfrm>
            <a:off x="1852611" y="1414055"/>
            <a:ext cx="8284166" cy="4542608"/>
          </a:xfrm>
          <a:prstGeom prst="rect">
            <a:avLst/>
          </a:prstGeom>
          <a:ln>
            <a:solidFill>
              <a:schemeClr val="accent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22410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Office_30104657_TF22736411" id="{07ABA09F-BA21-4F16-B3B3-A5FE395B42EA}" vid="{49B98D5B-02BC-479C-92E7-E4B17A9539B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3E21D3-7788-4819-8437-C5C4B0C5D46D}">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063CD11F-9FDB-4628-B708-63BFB2D681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BF972C-B81A-46A3-BFB2-A01F0B5DBC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Evento famoso en una presentación de historia</Template>
  <TotalTime>0</TotalTime>
  <Words>602</Words>
  <Application>Microsoft Office PowerPoint</Application>
  <PresentationFormat>Panorámica</PresentationFormat>
  <Paragraphs>88</Paragraphs>
  <Slides>19</Slides>
  <Notes>19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Arial</vt:lpstr>
      <vt:lpstr>Calibri</vt:lpstr>
      <vt:lpstr>Cambria Math</vt:lpstr>
      <vt:lpstr>Corbel</vt:lpstr>
      <vt:lpstr>Symbol</vt:lpstr>
      <vt:lpstr>Times New Roman</vt:lpstr>
      <vt:lpstr>Celestial</vt:lpstr>
      <vt:lpstr>APLICATIVO PARA Calcular la fuerza necesaria para adquirir maquinarias pesadas</vt:lpstr>
      <vt:lpstr>Descripción del problema</vt:lpstr>
      <vt:lpstr>OBJETIVOS</vt:lpstr>
      <vt:lpstr>ESTADO DEL ARTE</vt:lpstr>
      <vt:lpstr>ESTADO DEL ARTE</vt:lpstr>
      <vt:lpstr>MARCO TEÓRICO</vt:lpstr>
      <vt:lpstr>FÓRMULAS USADAS</vt:lpstr>
      <vt:lpstr>DESARROLLO DE LA SOLUCION</vt:lpstr>
      <vt:lpstr>DESARROLLO DE LA SOLUCION</vt:lpstr>
      <vt:lpstr>DESARROLLO DE LA SOLUCION</vt:lpstr>
      <vt:lpstr>DESARROLLO DE LA SOLUCION</vt:lpstr>
      <vt:lpstr>DESARROLLO DE LA SOLUCIÓN</vt:lpstr>
      <vt:lpstr>DESARROLLO DE LA SOLUCIÓN</vt:lpstr>
      <vt:lpstr>DESARROLLO DE LA SOLUCIÓN</vt:lpstr>
      <vt:lpstr>DESARROLLO DE LA SOLUCIÓN</vt:lpstr>
      <vt:lpstr>RESULTADOS</vt:lpstr>
      <vt:lpstr>ELEGIR SECTOR</vt:lpstr>
      <vt:lpstr>CALIFIQUE LA UTILIDAD DEL APLICATIVO</vt:lpstr>
      <vt:lpstr>conclusiones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2019-05-23T07:07:03Z</dcterms:created>
  <dcterms:modified xsi:type="dcterms:W3CDTF">2019-05-23T08:35:54Z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