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embeddedFontLst>
    <p:embeddedFont>
      <p:font typeface="Bookman Old Style" panose="02050604050505020204" pitchFamily="18" charset="0"/>
      <p:regular r:id="rId13"/>
      <p:bold r:id="rId14"/>
      <p:italic r:id="rId15"/>
      <p:boldItalic r:id="rId16"/>
    </p:embeddedFont>
    <p:embeddedFont>
      <p:font typeface="Gill Sans" panose="020B0604020202020204" charset="0"/>
      <p:regular r:id="rId17"/>
      <p:bold r:id="rId18"/>
    </p:embeddedFont>
    <p:embeddedFont>
      <p:font typeface="Georgia" panose="02040502050405020303" pitchFamily="18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24" roundtripDataSignature="AMtx7mhLlJWX0sK8dNZ6B+lq6wwFiyIUAA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Thiago Hofman" initials="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90" d="100"/>
          <a:sy n="90" d="100"/>
        </p:scale>
        <p:origin x="-1234" y="18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0-05-26T16:59:03.582" idx="1">
    <p:pos x="6000" y="0"/>
    <p:text>Tempo de Apresentação:
Minimo:  10 minutos
Maximo: 15 minutos</p:text>
    <p:extLst>
      <p:ext uri="{C676402C-5697-4E1C-873F-D02D1690AC5C}">
        <p15:threadingInfo xmlns:p15="http://schemas.microsoft.com/office/powerpoint/2012/main" timeZoneBias="0"/>
      </p:ext>
      <p:ext uri="http://customooxmlschemas.google.com/">
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commentPostId="AAAAGjqP_b4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3299451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72f53fa3d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4" name="Google Shape;104;g72f53fa3d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8772e392cf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9" name="Google Shape;169;g8772e392cf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73bbe35c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3" name="Google Shape;113;g773bbe35c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8772e392c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9" name="Google Shape;119;g8772e392c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773bbe35ce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7" name="Google Shape;127;g773bbe35c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73bbe35ce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3" name="Google Shape;133;g773bbe35ce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773bbe35ce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5" name="Google Shape;145;g773bbe35ce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8772e392cf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1" name="Google Shape;151;g8772e392cf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8772e392cf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7" name="Google Shape;157;g8772e392cf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773bbe35ce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3" name="Google Shape;163;g773bbe35ce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lide de títu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7"/>
          <p:cNvSpPr txBox="1"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ookman Old Style"/>
              <a:buNone/>
              <a:defRPr sz="32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7"/>
          <p:cNvSpPr txBox="1"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520"/>
              <a:buNone/>
              <a:defRPr sz="2000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68"/>
              <a:buNone/>
              <a:defRPr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68"/>
              <a:buNone/>
              <a:defRPr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60"/>
              <a:buNone/>
              <a:defRPr/>
            </a:lvl4pPr>
            <a:lvl5pPr lvl="4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60"/>
              <a:buNone/>
              <a:defRPr/>
            </a:lvl5pPr>
            <a:lvl6pPr lvl="5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6pPr>
            <a:lvl7pPr lvl="6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7pPr>
            <a:lvl8pPr lvl="7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8pPr>
            <a:lvl9pPr lvl="8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7"/>
          <p:cNvSpPr txBox="1">
            <a:spLocks noGrp="1"/>
          </p:cNvSpPr>
          <p:nvPr>
            <p:ph type="dt" idx="10"/>
          </p:nvPr>
        </p:nvSpPr>
        <p:spPr>
          <a:xfrm>
            <a:off x="6400800" y="6355080"/>
            <a:ext cx="22860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7"/>
          <p:cNvSpPr txBox="1">
            <a:spLocks noGrp="1"/>
          </p:cNvSpPr>
          <p:nvPr>
            <p:ph type="ftr" idx="11"/>
          </p:nvPr>
        </p:nvSpPr>
        <p:spPr>
          <a:xfrm>
            <a:off x="2898648" y="6355080"/>
            <a:ext cx="347472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7"/>
          <p:cNvSpPr txBox="1">
            <a:spLocks noGrp="1"/>
          </p:cNvSpPr>
          <p:nvPr>
            <p:ph type="sldNum" idx="12"/>
          </p:nvPr>
        </p:nvSpPr>
        <p:spPr>
          <a:xfrm>
            <a:off x="1216152" y="6355080"/>
            <a:ext cx="1219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21" name="Google Shape;21;p17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2" name="Google Shape;22;p17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952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3" name="Google Shape;23;p17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4" name="Google Shape;24;p17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6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6"/>
          <p:cNvSpPr txBox="1">
            <a:spLocks noGrp="1"/>
          </p:cNvSpPr>
          <p:nvPr>
            <p:ph type="body" idx="1"/>
          </p:nvPr>
        </p:nvSpPr>
        <p:spPr>
          <a:xfrm rot="5400000">
            <a:off x="2116836" y="-440436"/>
            <a:ext cx="4910328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5468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68"/>
              <a:buChar char="?"/>
              <a:defRPr/>
            </a:lvl1pPr>
            <a:lvl2pPr marL="914400" lvl="1" indent="-315468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68"/>
              <a:buChar char="?"/>
              <a:defRPr/>
            </a:lvl2pPr>
            <a:lvl3pPr marL="1371600" lvl="2" indent="-315467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68"/>
              <a:buChar char="?"/>
              <a:defRPr/>
            </a:lvl3pPr>
            <a:lvl4pPr marL="1828800" lvl="3" indent="-30861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marL="2286000" lvl="4" indent="-30861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marL="2743200" lvl="5" indent="-314325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6pPr>
            <a:lvl7pPr marL="3200400" lvl="6" indent="-314325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7pPr>
            <a:lvl8pPr marL="3657600" lvl="7" indent="-314325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8pPr>
            <a:lvl9pPr marL="4114800" lvl="8" indent="-314325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9pPr>
          </a:lstStyle>
          <a:p>
            <a:endParaRPr/>
          </a:p>
        </p:txBody>
      </p:sp>
      <p:sp>
        <p:nvSpPr>
          <p:cNvPr id="90" name="Google Shape;90;p26"/>
          <p:cNvSpPr txBox="1">
            <a:spLocks noGrp="1"/>
          </p:cNvSpPr>
          <p:nvPr>
            <p:ph type="dt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6"/>
          <p:cNvSpPr txBox="1">
            <a:spLocks noGrp="1"/>
          </p:cNvSpPr>
          <p:nvPr>
            <p:ph type="ftr" idx="11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6"/>
          <p:cNvSpPr txBox="1">
            <a:spLocks noGrp="1"/>
          </p:cNvSpPr>
          <p:nvPr>
            <p:ph type="sldNum" idx="12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ítulo e texto verticais" type="vertTitleAndTx">
  <p:cSld name="VERTICAL_TITLE_AND_VERTICAL_TEX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7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27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5468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68"/>
              <a:buChar char="?"/>
              <a:defRPr/>
            </a:lvl1pPr>
            <a:lvl2pPr marL="914400" lvl="1" indent="-315468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68"/>
              <a:buChar char="?"/>
              <a:defRPr/>
            </a:lvl2pPr>
            <a:lvl3pPr marL="1371600" lvl="2" indent="-315467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68"/>
              <a:buChar char="?"/>
              <a:defRPr/>
            </a:lvl3pPr>
            <a:lvl4pPr marL="1828800" lvl="3" indent="-30861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marL="2286000" lvl="4" indent="-30861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marL="2743200" lvl="5" indent="-314325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6pPr>
            <a:lvl7pPr marL="3200400" lvl="6" indent="-314325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7pPr>
            <a:lvl8pPr marL="3657600" lvl="7" indent="-314325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8pPr>
            <a:lvl9pPr marL="4114800" lvl="8" indent="-314325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9pPr>
          </a:lstStyle>
          <a:p>
            <a:endParaRPr/>
          </a:p>
        </p:txBody>
      </p:sp>
      <p:sp>
        <p:nvSpPr>
          <p:cNvPr id="96" name="Google Shape;96;p27"/>
          <p:cNvSpPr txBox="1">
            <a:spLocks noGrp="1"/>
          </p:cNvSpPr>
          <p:nvPr>
            <p:ph type="dt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7"/>
          <p:cNvSpPr txBox="1">
            <a:spLocks noGrp="1"/>
          </p:cNvSpPr>
          <p:nvPr>
            <p:ph type="ftr" idx="11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7"/>
          <p:cNvSpPr txBox="1">
            <a:spLocks noGrp="1"/>
          </p:cNvSpPr>
          <p:nvPr>
            <p:ph type="sldNum" idx="12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cxnSp>
        <p:nvCxnSpPr>
          <p:cNvPr id="99" name="Google Shape;99;p27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00" name="Google Shape;100;p27"/>
          <p:cNvSpPr/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101" name="Google Shape;101;p27"/>
          <p:cNvCxnSpPr/>
          <p:nvPr/>
        </p:nvCxnSpPr>
        <p:spPr>
          <a:xfrm rot="5400000">
            <a:off x="3629607" y="3201952"/>
            <a:ext cx="585216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8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8"/>
          <p:cNvSpPr txBox="1">
            <a:spLocks noGrp="1"/>
          </p:cNvSpPr>
          <p:nvPr>
            <p:ph type="dt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8"/>
          <p:cNvSpPr txBox="1">
            <a:spLocks noGrp="1"/>
          </p:cNvSpPr>
          <p:nvPr>
            <p:ph type="ftr" idx="11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8"/>
          <p:cNvSpPr txBox="1">
            <a:spLocks noGrp="1"/>
          </p:cNvSpPr>
          <p:nvPr>
            <p:ph type="sldNum" idx="12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30" name="Google Shape;30;p18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5468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68"/>
              <a:buChar char="?"/>
              <a:defRPr/>
            </a:lvl1pPr>
            <a:lvl2pPr marL="914400" lvl="1" indent="-315468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68"/>
              <a:buChar char="?"/>
              <a:defRPr/>
            </a:lvl2pPr>
            <a:lvl3pPr marL="1371600" lvl="2" indent="-315467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68"/>
              <a:buChar char="?"/>
              <a:defRPr/>
            </a:lvl3pPr>
            <a:lvl4pPr marL="1828800" lvl="3" indent="-30861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marL="2286000" lvl="4" indent="-30861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marL="2743200" lvl="5" indent="-314325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6pPr>
            <a:lvl7pPr marL="3200400" lvl="6" indent="-314325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7pPr>
            <a:lvl8pPr marL="3657600" lvl="7" indent="-314325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8pPr>
            <a:lvl9pPr marL="4114800" lvl="8" indent="-314325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Em branco" type="blank">
  <p:cSld name="BLANK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3"/>
          <p:cNvSpPr txBox="1">
            <a:spLocks noGrp="1"/>
          </p:cNvSpPr>
          <p:nvPr>
            <p:ph type="dt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3"/>
          <p:cNvSpPr txBox="1">
            <a:spLocks noGrp="1"/>
          </p:cNvSpPr>
          <p:nvPr>
            <p:ph type="ftr" idx="11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3"/>
          <p:cNvSpPr txBox="1">
            <a:spLocks noGrp="1"/>
          </p:cNvSpPr>
          <p:nvPr>
            <p:ph type="sldNum" idx="12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cxnSp>
        <p:nvCxnSpPr>
          <p:cNvPr id="35" name="Google Shape;35;p23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36" name="Google Shape;36;p23"/>
          <p:cNvSpPr/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abeçalho da Seção" type="secHead">
  <p:cSld name="SECTION_HEADER">
    <p:bg>
      <p:bgPr>
        <a:solidFill>
          <a:schemeClr val="dk2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9"/>
          <p:cNvSpPr txBox="1"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Bookman Old Style"/>
              <a:buNone/>
              <a:defRPr sz="32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9"/>
          <p:cNvSpPr txBox="1"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520"/>
              <a:buNone/>
              <a:defRPr sz="20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68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16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5pPr>
            <a:lvl6pPr marL="2743200" lvl="5" indent="-314325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6pPr>
            <a:lvl7pPr marL="3200400" lvl="6" indent="-314325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7pPr>
            <a:lvl8pPr marL="3657600" lvl="7" indent="-314325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8pPr>
            <a:lvl9pPr marL="4114800" lvl="8" indent="-314325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9pPr>
          </a:lstStyle>
          <a:p>
            <a:endParaRPr/>
          </a:p>
        </p:txBody>
      </p:sp>
      <p:sp>
        <p:nvSpPr>
          <p:cNvPr id="40" name="Google Shape;40;p19"/>
          <p:cNvSpPr txBox="1">
            <a:spLocks noGrp="1"/>
          </p:cNvSpPr>
          <p:nvPr>
            <p:ph type="dt" idx="10"/>
          </p:nvPr>
        </p:nvSpPr>
        <p:spPr>
          <a:xfrm>
            <a:off x="6400800" y="6355080"/>
            <a:ext cx="22860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9"/>
          <p:cNvSpPr txBox="1">
            <a:spLocks noGrp="1"/>
          </p:cNvSpPr>
          <p:nvPr>
            <p:ph type="ftr" idx="11"/>
          </p:nvPr>
        </p:nvSpPr>
        <p:spPr>
          <a:xfrm>
            <a:off x="2898648" y="6355080"/>
            <a:ext cx="347472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9"/>
          <p:cNvSpPr txBox="1">
            <a:spLocks noGrp="1"/>
          </p:cNvSpPr>
          <p:nvPr>
            <p:ph type="sldNum" idx="12"/>
          </p:nvPr>
        </p:nvSpPr>
        <p:spPr>
          <a:xfrm>
            <a:off x="1069848" y="6355080"/>
            <a:ext cx="1520952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43" name="Google Shape;43;p19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4" name="Google Shape;44;p19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0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0"/>
          <p:cNvSpPr txBox="1">
            <a:spLocks noGrp="1"/>
          </p:cNvSpPr>
          <p:nvPr>
            <p:ph type="dt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0"/>
          <p:cNvSpPr txBox="1">
            <a:spLocks noGrp="1"/>
          </p:cNvSpPr>
          <p:nvPr>
            <p:ph type="ftr" idx="11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0"/>
          <p:cNvSpPr txBox="1">
            <a:spLocks noGrp="1"/>
          </p:cNvSpPr>
          <p:nvPr>
            <p:ph type="sldNum" idx="12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50" name="Google Shape;50;p20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4041648" cy="4937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5468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68"/>
              <a:buChar char="?"/>
              <a:defRPr/>
            </a:lvl1pPr>
            <a:lvl2pPr marL="914400" lvl="1" indent="-315468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68"/>
              <a:buChar char="?"/>
              <a:defRPr/>
            </a:lvl2pPr>
            <a:lvl3pPr marL="1371600" lvl="2" indent="-315467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68"/>
              <a:buChar char="?"/>
              <a:defRPr/>
            </a:lvl3pPr>
            <a:lvl4pPr marL="1828800" lvl="3" indent="-30861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marL="2286000" lvl="4" indent="-30861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marL="2743200" lvl="5" indent="-314325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6pPr>
            <a:lvl7pPr marL="3200400" lvl="6" indent="-314325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7pPr>
            <a:lvl8pPr marL="3657600" lvl="7" indent="-314325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8pPr>
            <a:lvl9pPr marL="4114800" lvl="8" indent="-314325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9pPr>
          </a:lstStyle>
          <a:p>
            <a:endParaRPr/>
          </a:p>
        </p:txBody>
      </p:sp>
      <p:sp>
        <p:nvSpPr>
          <p:cNvPr id="51" name="Google Shape;51;p20"/>
          <p:cNvSpPr txBox="1">
            <a:spLocks noGrp="1"/>
          </p:cNvSpPr>
          <p:nvPr>
            <p:ph type="body" idx="2"/>
          </p:nvPr>
        </p:nvSpPr>
        <p:spPr>
          <a:xfrm>
            <a:off x="4632198" y="1216152"/>
            <a:ext cx="4041648" cy="4937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5468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68"/>
              <a:buChar char="?"/>
              <a:defRPr/>
            </a:lvl1pPr>
            <a:lvl2pPr marL="914400" lvl="1" indent="-315468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68"/>
              <a:buChar char="?"/>
              <a:defRPr/>
            </a:lvl2pPr>
            <a:lvl3pPr marL="1371600" lvl="2" indent="-315467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68"/>
              <a:buChar char="?"/>
              <a:defRPr/>
            </a:lvl3pPr>
            <a:lvl4pPr marL="1828800" lvl="3" indent="-30861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marL="2286000" lvl="4" indent="-30861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marL="2743200" lvl="5" indent="-314325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6pPr>
            <a:lvl7pPr marL="3200400" lvl="6" indent="-314325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7pPr>
            <a:lvl8pPr marL="3657600" lvl="7" indent="-314325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8pPr>
            <a:lvl9pPr marL="4114800" lvl="8" indent="-314325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1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1"/>
          <p:cNvSpPr txBox="1"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24"/>
              <a:buNone/>
              <a:defRPr sz="2400" b="1">
                <a:solidFill>
                  <a:schemeClr val="accent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2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68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120"/>
              <a:buNone/>
              <a:defRPr sz="1600" b="1"/>
            </a:lvl5pPr>
            <a:lvl6pPr marL="2743200" lvl="5" indent="-314325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6pPr>
            <a:lvl7pPr marL="3200400" lvl="6" indent="-314325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7pPr>
            <a:lvl8pPr marL="3657600" lvl="7" indent="-314325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8pPr>
            <a:lvl9pPr marL="4114800" lvl="8" indent="-314325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9pPr>
          </a:lstStyle>
          <a:p>
            <a:endParaRPr/>
          </a:p>
        </p:txBody>
      </p:sp>
      <p:sp>
        <p:nvSpPr>
          <p:cNvPr id="55" name="Google Shape;55;p21"/>
          <p:cNvSpPr txBox="1">
            <a:spLocks noGrp="1"/>
          </p:cNvSpPr>
          <p:nvPr>
            <p:ph type="body" idx="2"/>
          </p:nvPr>
        </p:nvSpPr>
        <p:spPr>
          <a:xfrm>
            <a:off x="4648200" y="1295400"/>
            <a:ext cx="4041775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24"/>
              <a:buNone/>
              <a:defRPr sz="2400" b="1">
                <a:solidFill>
                  <a:schemeClr val="accent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2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68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120"/>
              <a:buNone/>
              <a:defRPr sz="1600" b="1"/>
            </a:lvl5pPr>
            <a:lvl6pPr marL="2743200" lvl="5" indent="-314325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6pPr>
            <a:lvl7pPr marL="3200400" lvl="6" indent="-314325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7pPr>
            <a:lvl8pPr marL="3657600" lvl="7" indent="-314325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8pPr>
            <a:lvl9pPr marL="4114800" lvl="8" indent="-314325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9pPr>
          </a:lstStyle>
          <a:p>
            <a:endParaRPr/>
          </a:p>
        </p:txBody>
      </p:sp>
      <p:sp>
        <p:nvSpPr>
          <p:cNvPr id="56" name="Google Shape;56;p21"/>
          <p:cNvSpPr txBox="1">
            <a:spLocks noGrp="1"/>
          </p:cNvSpPr>
          <p:nvPr>
            <p:ph type="dt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1"/>
          <p:cNvSpPr txBox="1">
            <a:spLocks noGrp="1"/>
          </p:cNvSpPr>
          <p:nvPr>
            <p:ph type="ftr" idx="11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1"/>
          <p:cNvSpPr txBox="1">
            <a:spLocks noGrp="1"/>
          </p:cNvSpPr>
          <p:nvPr>
            <p:ph type="sldNum" idx="12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59" name="Google Shape;59;p21"/>
          <p:cNvSpPr txBox="1">
            <a:spLocks noGrp="1"/>
          </p:cNvSpPr>
          <p:nvPr>
            <p:ph type="body" idx="3"/>
          </p:nvPr>
        </p:nvSpPr>
        <p:spPr>
          <a:xfrm>
            <a:off x="457200" y="2133600"/>
            <a:ext cx="4038600" cy="40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5468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68"/>
              <a:buChar char="?"/>
              <a:defRPr/>
            </a:lvl1pPr>
            <a:lvl2pPr marL="914400" lvl="1" indent="-315468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68"/>
              <a:buChar char="?"/>
              <a:defRPr/>
            </a:lvl2pPr>
            <a:lvl3pPr marL="1371600" lvl="2" indent="-315467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68"/>
              <a:buChar char="?"/>
              <a:defRPr/>
            </a:lvl3pPr>
            <a:lvl4pPr marL="1828800" lvl="3" indent="-30861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marL="2286000" lvl="4" indent="-30861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marL="2743200" lvl="5" indent="-314325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6pPr>
            <a:lvl7pPr marL="3200400" lvl="6" indent="-314325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7pPr>
            <a:lvl8pPr marL="3657600" lvl="7" indent="-314325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8pPr>
            <a:lvl9pPr marL="4114800" lvl="8" indent="-314325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9pPr>
          </a:lstStyle>
          <a:p>
            <a:endParaRPr/>
          </a:p>
        </p:txBody>
      </p:sp>
      <p:sp>
        <p:nvSpPr>
          <p:cNvPr id="60" name="Google Shape;60;p21"/>
          <p:cNvSpPr txBox="1">
            <a:spLocks noGrp="1"/>
          </p:cNvSpPr>
          <p:nvPr>
            <p:ph type="body" idx="4"/>
          </p:nvPr>
        </p:nvSpPr>
        <p:spPr>
          <a:xfrm>
            <a:off x="4648200" y="2133600"/>
            <a:ext cx="4038600" cy="40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5468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68"/>
              <a:buChar char="?"/>
              <a:defRPr/>
            </a:lvl1pPr>
            <a:lvl2pPr marL="914400" lvl="1" indent="-315468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68"/>
              <a:buChar char="?"/>
              <a:defRPr/>
            </a:lvl2pPr>
            <a:lvl3pPr marL="1371600" lvl="2" indent="-315467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68"/>
              <a:buChar char="?"/>
              <a:defRPr/>
            </a:lvl3pPr>
            <a:lvl4pPr marL="1828800" lvl="3" indent="-30861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marL="2286000" lvl="4" indent="-30861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marL="2743200" lvl="5" indent="-314325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6pPr>
            <a:lvl7pPr marL="3200400" lvl="6" indent="-314325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7pPr>
            <a:lvl8pPr marL="3657600" lvl="7" indent="-314325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8pPr>
            <a:lvl9pPr marL="4114800" lvl="8" indent="-314325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2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2"/>
          <p:cNvSpPr txBox="1">
            <a:spLocks noGrp="1"/>
          </p:cNvSpPr>
          <p:nvPr>
            <p:ph type="dt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2"/>
          <p:cNvSpPr txBox="1">
            <a:spLocks noGrp="1"/>
          </p:cNvSpPr>
          <p:nvPr>
            <p:ph type="ftr" idx="11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2"/>
          <p:cNvSpPr txBox="1">
            <a:spLocks noGrp="1"/>
          </p:cNvSpPr>
          <p:nvPr>
            <p:ph type="sldNum" idx="12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66" name="Google Shape;66;p22"/>
          <p:cNvSpPr/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údo com Legenda" type="objTx">
  <p:cSld name="OBJECT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4"/>
          <p:cNvSpPr txBox="1"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Gill Sans"/>
              <a:buNone/>
              <a:defRPr sz="2000" b="1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4"/>
          <p:cNvSpPr txBox="1">
            <a:spLocks noGrp="1"/>
          </p:cNvSpPr>
          <p:nvPr>
            <p:ph type="body" idx="1"/>
          </p:nvPr>
        </p:nvSpPr>
        <p:spPr>
          <a:xfrm>
            <a:off x="6324600" y="1219200"/>
            <a:ext cx="2514600" cy="4843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37500"/>
              </a:lnSpc>
              <a:spcBef>
                <a:spcPts val="600"/>
              </a:spcBef>
              <a:spcAft>
                <a:spcPts val="0"/>
              </a:spcAft>
              <a:buSzPts val="1216"/>
              <a:buNone/>
              <a:defRPr sz="160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12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76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63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30"/>
              <a:buNone/>
              <a:defRPr sz="900"/>
            </a:lvl5pPr>
            <a:lvl6pPr marL="2743200" lvl="5" indent="-314325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6pPr>
            <a:lvl7pPr marL="3200400" lvl="6" indent="-314325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7pPr>
            <a:lvl8pPr marL="3657600" lvl="7" indent="-314325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8pPr>
            <a:lvl9pPr marL="4114800" lvl="8" indent="-314325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9pPr>
          </a:lstStyle>
          <a:p>
            <a:endParaRPr/>
          </a:p>
        </p:txBody>
      </p:sp>
      <p:sp>
        <p:nvSpPr>
          <p:cNvPr id="70" name="Google Shape;70;p24"/>
          <p:cNvSpPr txBox="1">
            <a:spLocks noGrp="1"/>
          </p:cNvSpPr>
          <p:nvPr>
            <p:ph type="dt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4"/>
          <p:cNvSpPr txBox="1">
            <a:spLocks noGrp="1"/>
          </p:cNvSpPr>
          <p:nvPr>
            <p:ph type="ftr" idx="11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4"/>
          <p:cNvSpPr txBox="1">
            <a:spLocks noGrp="1"/>
          </p:cNvSpPr>
          <p:nvPr>
            <p:ph type="sldNum" idx="12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cxnSp>
        <p:nvCxnSpPr>
          <p:cNvPr id="73" name="Google Shape;73;p24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74" name="Google Shape;74;p24"/>
          <p:cNvCxnSpPr/>
          <p:nvPr/>
        </p:nvCxnSpPr>
        <p:spPr>
          <a:xfrm rot="5400000">
            <a:off x="3160645" y="3324225"/>
            <a:ext cx="603504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75" name="Google Shape;75;p24"/>
          <p:cNvSpPr/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6" name="Google Shape;76;p24"/>
          <p:cNvSpPr txBox="1">
            <a:spLocks noGrp="1"/>
          </p:cNvSpPr>
          <p:nvPr>
            <p:ph type="body" idx="2"/>
          </p:nvPr>
        </p:nvSpPr>
        <p:spPr>
          <a:xfrm>
            <a:off x="304800" y="304800"/>
            <a:ext cx="5715000" cy="57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5468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68"/>
              <a:buChar char="?"/>
              <a:defRPr/>
            </a:lvl1pPr>
            <a:lvl2pPr marL="914400" lvl="1" indent="-315468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68"/>
              <a:buChar char="?"/>
              <a:defRPr/>
            </a:lvl2pPr>
            <a:lvl3pPr marL="1371600" lvl="2" indent="-315467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68"/>
              <a:buChar char="?"/>
              <a:defRPr/>
            </a:lvl3pPr>
            <a:lvl4pPr marL="1828800" lvl="3" indent="-30861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marL="2286000" lvl="4" indent="-30861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marL="2743200" lvl="5" indent="-314325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6pPr>
            <a:lvl7pPr marL="3200400" lvl="6" indent="-314325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7pPr>
            <a:lvl8pPr marL="3657600" lvl="7" indent="-314325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8pPr>
            <a:lvl9pPr marL="4114800" lvl="8" indent="-314325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Imagem com Legenda" type="picTx">
  <p:cSld name="PICTURE_WITH_CAPTION_TEXT">
    <p:bg>
      <p:bgPr>
        <a:solidFill>
          <a:schemeClr val="dk2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5"/>
          <p:cNvSpPr txBox="1"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300" tIns="45700" rIns="91425" bIns="45700" anchor="ctr" anchorCtr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Bookman Old Style"/>
              <a:buNone/>
              <a:defRPr sz="2000" b="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5"/>
          <p:cNvSpPr>
            <a:spLocks noGrp="1"/>
          </p:cNvSpPr>
          <p:nvPr>
            <p:ph type="pic" idx="2"/>
          </p:nvPr>
        </p:nvSpPr>
        <p:spPr>
          <a:xfrm>
            <a:off x="457200" y="1905000"/>
            <a:ext cx="8229600" cy="4270248"/>
          </a:xfrm>
          <a:prstGeom prst="rect">
            <a:avLst/>
          </a:prstGeom>
          <a:solidFill>
            <a:srgbClr val="BABABA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32"/>
              <a:buFont typeface="Noto Sans Symbols"/>
              <a:buNone/>
              <a:defRPr sz="32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Char char="🞂"/>
              <a:defRPr sz="2300" b="0" i="0" u="none" strike="noStrike" cap="non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20"/>
              <a:buFont typeface="Noto Sans Symbols"/>
              <a:buChar char="🞂"/>
              <a:defRPr sz="20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BA1B3"/>
              </a:buClr>
              <a:buSzPts val="1260"/>
              <a:buFont typeface="Noto Sans Symbols"/>
              <a:buChar char="◻"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◻"/>
              <a:defRPr sz="16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ts val="1200"/>
              <a:buFont typeface="Noto Sans Symbols"/>
              <a:buChar char="🞂"/>
              <a:defRPr sz="16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ts val="1050"/>
              <a:buFont typeface="Noto Sans Symbols"/>
              <a:buChar char="🞂"/>
              <a:defRPr sz="14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ts val="1050"/>
              <a:buFont typeface="Noto Sans Symbols"/>
              <a:buChar char="🞂"/>
              <a:defRPr sz="14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ts val="900"/>
              <a:buFont typeface="Noto Sans Symbols"/>
              <a:buChar char="🞂"/>
              <a:defRPr sz="12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80" name="Google Shape;80;p25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82296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64"/>
              <a:buFont typeface="Gill Sans"/>
              <a:buNone/>
              <a:defRPr sz="1400"/>
            </a:lvl1pPr>
            <a:lvl2pPr marL="914400" lvl="1" indent="-286512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12"/>
              <a:buChar char="?"/>
              <a:defRPr sz="1200"/>
            </a:lvl2pPr>
            <a:lvl3pPr marL="1371600" lvl="2" indent="-27686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760"/>
              <a:buChar char="?"/>
              <a:defRPr sz="1000"/>
            </a:lvl3pPr>
            <a:lvl4pPr marL="1828800" lvl="3" indent="-26860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630"/>
              <a:buChar char="◻"/>
              <a:defRPr sz="900"/>
            </a:lvl4pPr>
            <a:lvl5pPr marL="2286000" lvl="4" indent="-268604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30"/>
              <a:buChar char="◻"/>
              <a:defRPr sz="900"/>
            </a:lvl5pPr>
            <a:lvl6pPr marL="2743200" lvl="5" indent="-314325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6pPr>
            <a:lvl7pPr marL="3200400" lvl="6" indent="-314325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7pPr>
            <a:lvl8pPr marL="3657600" lvl="7" indent="-314325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8pPr>
            <a:lvl9pPr marL="4114800" lvl="8" indent="-314325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9pPr>
          </a:lstStyle>
          <a:p>
            <a:endParaRPr/>
          </a:p>
        </p:txBody>
      </p:sp>
      <p:sp>
        <p:nvSpPr>
          <p:cNvPr id="81" name="Google Shape;81;p25"/>
          <p:cNvSpPr txBox="1">
            <a:spLocks noGrp="1"/>
          </p:cNvSpPr>
          <p:nvPr>
            <p:ph type="dt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5"/>
          <p:cNvSpPr txBox="1">
            <a:spLocks noGrp="1"/>
          </p:cNvSpPr>
          <p:nvPr>
            <p:ph type="ftr" idx="11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5"/>
          <p:cNvSpPr txBox="1">
            <a:spLocks noGrp="1"/>
          </p:cNvSpPr>
          <p:nvPr>
            <p:ph type="sldNum" idx="12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cxnSp>
        <p:nvCxnSpPr>
          <p:cNvPr id="84" name="Google Shape;84;p25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85" name="Google Shape;85;p25"/>
          <p:cNvSpPr/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6" name="Google Shape;86;p25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  <a:defRPr sz="3200" b="0" i="0" u="none" strike="noStrike" cap="non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6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5407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🞂"/>
              <a:defRPr sz="2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3959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Char char="🞂"/>
              <a:defRPr sz="23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25119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BABABA"/>
              </a:buClr>
              <a:buSzPts val="1520"/>
              <a:buFont typeface="Noto Sans Symbols"/>
              <a:buChar char="🞂"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30861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BA1B3"/>
              </a:buClr>
              <a:buSzPts val="1260"/>
              <a:buFont typeface="Noto Sans Symbols"/>
              <a:buChar char="◻"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29972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◻"/>
              <a:defRPr sz="1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ts val="1200"/>
              <a:buFont typeface="Noto Sans Symbols"/>
              <a:buChar char="🞂"/>
              <a:defRPr sz="1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29527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ts val="1050"/>
              <a:buFont typeface="Noto Sans Symbols"/>
              <a:buChar char="🞂"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29527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ts val="1050"/>
              <a:buFont typeface="Noto Sans Symbols"/>
              <a:buChar char="🞂"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285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ts val="900"/>
              <a:buFont typeface="Noto Sans Symbols"/>
              <a:buChar char="🞂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8" name="Google Shape;8;p16"/>
          <p:cNvSpPr txBox="1">
            <a:spLocks noGrp="1"/>
          </p:cNvSpPr>
          <p:nvPr>
            <p:ph type="dt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9" name="Google Shape;9;p16"/>
          <p:cNvSpPr txBox="1">
            <a:spLocks noGrp="1"/>
          </p:cNvSpPr>
          <p:nvPr>
            <p:ph type="ftr" idx="11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0" name="Google Shape;10;p16"/>
          <p:cNvSpPr txBox="1">
            <a:spLocks noGrp="1"/>
          </p:cNvSpPr>
          <p:nvPr>
            <p:ph type="sldNum" idx="12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cxnSp>
        <p:nvCxnSpPr>
          <p:cNvPr id="11" name="Google Shape;11;p16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12" name="Google Shape;12;p16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3" name="Google Shape;13;p16"/>
          <p:cNvSpPr/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4" name="Google Shape;14;p16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6471625" y="5996150"/>
            <a:ext cx="2672375" cy="86185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nacoesunidas.org/conheca-os-novos-17-objetivos-de-desenvolvimento-sustentavel-da-onu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ws.amazon.com/pt/education/awseducat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2f53fa3de_0_0"/>
          <p:cNvSpPr/>
          <p:nvPr/>
        </p:nvSpPr>
        <p:spPr>
          <a:xfrm>
            <a:off x="0" y="2565400"/>
            <a:ext cx="9144000" cy="42927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7" name="Google Shape;107;g72f53fa3de_0_0"/>
          <p:cNvSpPr txBox="1">
            <a:spLocks noGrp="1"/>
          </p:cNvSpPr>
          <p:nvPr>
            <p:ph type="ctrTitle"/>
          </p:nvPr>
        </p:nvSpPr>
        <p:spPr>
          <a:xfrm>
            <a:off x="0" y="3623816"/>
            <a:ext cx="8913605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chemeClr val="lt1"/>
              </a:buClr>
            </a:pPr>
            <a:r>
              <a:rPr lang="pt-BR" dirty="0">
                <a:solidFill>
                  <a:schemeClr val="bg1"/>
                </a:solidFill>
              </a:rPr>
              <a:t>Medico Online para pessoas de comunidades e baixa renda</a:t>
            </a:r>
            <a:r>
              <a:rPr lang="pt-BR" dirty="0" smtClean="0">
                <a:solidFill>
                  <a:schemeClr val="bg1"/>
                </a:solidFill>
              </a:rPr>
              <a:t> </a:t>
            </a:r>
            <a:endParaRPr dirty="0">
              <a:solidFill>
                <a:schemeClr val="bg1"/>
              </a:solidFill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ookman Old Style"/>
              <a:buNone/>
            </a:pPr>
            <a:endParaRPr dirty="0">
              <a:solidFill>
                <a:schemeClr val="lt1"/>
              </a:solidFill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ookman Old Style"/>
              <a:buNone/>
            </a:pPr>
            <a:endParaRPr dirty="0">
              <a:solidFill>
                <a:schemeClr val="lt1"/>
              </a:solidFill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ookman Old Style"/>
              <a:buNone/>
            </a:pPr>
            <a:endParaRPr dirty="0">
              <a:solidFill>
                <a:schemeClr val="lt1"/>
              </a:solidFill>
            </a:endParaRPr>
          </a:p>
        </p:txBody>
      </p:sp>
      <p:sp>
        <p:nvSpPr>
          <p:cNvPr id="108" name="Google Shape;108;g72f53fa3de_0_0"/>
          <p:cNvSpPr txBox="1"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64"/>
              <a:buNone/>
            </a:pPr>
            <a:r>
              <a:rPr lang="pt-BR" sz="1400">
                <a:solidFill>
                  <a:schemeClr val="lt1"/>
                </a:solidFill>
              </a:rPr>
              <a:t>Prof. Orientador: Thiago H. Bom Conselho</a:t>
            </a:r>
            <a:endParaRPr/>
          </a:p>
          <a:p>
            <a:pPr marL="0" lvl="0" indent="0" algn="r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064"/>
              <a:buNone/>
            </a:pPr>
            <a:r>
              <a:rPr lang="pt-BR" sz="1400">
                <a:solidFill>
                  <a:schemeClr val="lt1"/>
                </a:solidFill>
              </a:rPr>
              <a:t>UNA - Sistemas de Informação</a:t>
            </a:r>
            <a:endParaRPr sz="1400">
              <a:solidFill>
                <a:schemeClr val="lt1"/>
              </a:solidFill>
            </a:endParaRPr>
          </a:p>
          <a:p>
            <a:pPr marL="0" lvl="0" indent="0" algn="r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064"/>
              <a:buNone/>
            </a:pPr>
            <a:endParaRPr sz="1400">
              <a:solidFill>
                <a:schemeClr val="lt1"/>
              </a:solidFill>
            </a:endParaRPr>
          </a:p>
        </p:txBody>
      </p:sp>
      <p:sp>
        <p:nvSpPr>
          <p:cNvPr id="109" name="Google Shape;109;g72f53fa3de_0_0"/>
          <p:cNvSpPr txBox="1"/>
          <p:nvPr/>
        </p:nvSpPr>
        <p:spPr>
          <a:xfrm>
            <a:off x="323528" y="5949280"/>
            <a:ext cx="7992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1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Antes de imprimir, pense em sua responsabilidade e compromisso com o MEIO AMBIENTE.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1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Before of it print, think of his commitment with the ENVIRONMENT.</a:t>
            </a:r>
            <a:endParaRPr sz="1200" b="0" i="0" u="none" strike="noStrike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10" name="Google Shape;110;g72f53fa3de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2858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8772e392cf_0_11"/>
          <p:cNvSpPr txBox="1">
            <a:spLocks noGrp="1"/>
          </p:cNvSpPr>
          <p:nvPr>
            <p:ph type="body" idx="4294967295"/>
          </p:nvPr>
        </p:nvSpPr>
        <p:spPr>
          <a:xfrm>
            <a:off x="466050" y="2889600"/>
            <a:ext cx="8211900" cy="10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None/>
            </a:pPr>
            <a:r>
              <a:rPr lang="pt-BR" sz="4500"/>
              <a:t>Obrigado(a)!</a:t>
            </a:r>
            <a:endParaRPr sz="45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773bbe35ce_0_0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pt-BR"/>
              <a:t>Equipe</a:t>
            </a:r>
            <a:endParaRPr/>
          </a:p>
        </p:txBody>
      </p:sp>
      <p:sp>
        <p:nvSpPr>
          <p:cNvPr id="116" name="Google Shape;116;g773bbe35ce_0_0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8229600" cy="49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1546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8"/>
              <a:buChar char="●"/>
            </a:pPr>
            <a:r>
              <a:rPr lang="pt-BR" b="1" dirty="0" smtClean="0"/>
              <a:t>Thiago </a:t>
            </a:r>
            <a:r>
              <a:rPr lang="pt-BR" b="1" dirty="0" err="1" smtClean="0"/>
              <a:t>Berberich</a:t>
            </a:r>
            <a:r>
              <a:rPr lang="pt-BR" b="1" dirty="0" smtClean="0"/>
              <a:t> Cabral </a:t>
            </a:r>
            <a:r>
              <a:rPr lang="pt-BR" b="1" dirty="0"/>
              <a:t>- Desenvolvedor</a:t>
            </a:r>
            <a:endParaRPr b="1" dirty="0"/>
          </a:p>
          <a:p>
            <a:pPr marL="457200" lvl="0" indent="-31546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8"/>
              <a:buChar char="●"/>
            </a:pPr>
            <a:r>
              <a:rPr lang="pt-BR" b="1" dirty="0" smtClean="0"/>
              <a:t>David Richard Diniz - Desenvolvedor</a:t>
            </a:r>
            <a:endParaRPr b="1" dirty="0"/>
          </a:p>
          <a:p>
            <a:pPr marL="457200" lvl="0" indent="-31546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8"/>
              <a:buChar char="●"/>
            </a:pPr>
            <a:r>
              <a:rPr lang="pt-BR" b="1" dirty="0" smtClean="0"/>
              <a:t>Carlos Eduardo Lopes Ferreira - SM</a:t>
            </a:r>
            <a:endParaRPr b="1" dirty="0"/>
          </a:p>
          <a:p>
            <a:pPr marL="457200" lvl="0" indent="-31546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8"/>
              <a:buChar char="●"/>
            </a:pPr>
            <a:r>
              <a:rPr lang="pt-BR" b="1" dirty="0" err="1" smtClean="0"/>
              <a:t>Deyber</a:t>
            </a:r>
            <a:r>
              <a:rPr lang="pt-BR" b="1" dirty="0" smtClean="0"/>
              <a:t> Pimentel – P.O.</a:t>
            </a:r>
            <a:endParaRPr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8772e392cf_0_0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pt-BR"/>
              <a:t>Tema Geral</a:t>
            </a:r>
            <a:endParaRPr/>
          </a:p>
        </p:txBody>
      </p:sp>
      <p:sp>
        <p:nvSpPr>
          <p:cNvPr id="122" name="Google Shape;122;g8772e392cf_0_0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8229600" cy="174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1546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8"/>
              <a:buChar char="●"/>
            </a:pPr>
            <a:r>
              <a:rPr lang="pt-BR" b="1" dirty="0"/>
              <a:t>Uso das tecnologias </a:t>
            </a:r>
            <a:r>
              <a:rPr lang="pt-BR" b="1" dirty="0" err="1"/>
              <a:t>Cloud</a:t>
            </a:r>
            <a:r>
              <a:rPr lang="pt-BR" b="1" dirty="0"/>
              <a:t> para implementação ou criação de uma aplicação que abarque ao menos um dos 17 Objetivos de Desenvolvimento Sustentável da ONU </a:t>
            </a:r>
            <a:endParaRPr dirty="0"/>
          </a:p>
        </p:txBody>
      </p:sp>
      <p:sp>
        <p:nvSpPr>
          <p:cNvPr id="123" name="Google Shape;123;g8772e392cf_0_0"/>
          <p:cNvSpPr txBox="1">
            <a:spLocks noGrp="1"/>
          </p:cNvSpPr>
          <p:nvPr>
            <p:ph type="title"/>
          </p:nvPr>
        </p:nvSpPr>
        <p:spPr>
          <a:xfrm>
            <a:off x="457200" y="29337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pt-BR" dirty="0"/>
              <a:t>Objetivo </a:t>
            </a:r>
            <a:r>
              <a:rPr lang="pt-BR" dirty="0" smtClean="0"/>
              <a:t>da </a:t>
            </a:r>
            <a:r>
              <a:rPr lang="pt-BR" dirty="0"/>
              <a:t>Apresentação</a:t>
            </a:r>
            <a:endParaRPr dirty="0"/>
          </a:p>
        </p:txBody>
      </p:sp>
      <p:sp>
        <p:nvSpPr>
          <p:cNvPr id="124" name="Google Shape;124;g8772e392cf_0_0"/>
          <p:cNvSpPr txBox="1">
            <a:spLocks noGrp="1"/>
          </p:cNvSpPr>
          <p:nvPr>
            <p:ph type="body" idx="1"/>
          </p:nvPr>
        </p:nvSpPr>
        <p:spPr>
          <a:xfrm>
            <a:off x="457200" y="4155375"/>
            <a:ext cx="8229600" cy="174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1546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8"/>
              <a:buChar char="●"/>
            </a:pPr>
            <a:r>
              <a:rPr lang="pt-BR" b="1" dirty="0"/>
              <a:t>Apresentar a ferramenta </a:t>
            </a:r>
            <a:r>
              <a:rPr lang="pt-BR" b="1" dirty="0" smtClean="0"/>
              <a:t>de Médico On-line para trazer mais comodidade e rapidez nas consultas médicas, principalmente no combate a Covid-19. 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773bbe35ce_0_6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pt-BR"/>
              <a:t>Contexto</a:t>
            </a:r>
            <a:endParaRPr/>
          </a:p>
        </p:txBody>
      </p:sp>
      <p:sp>
        <p:nvSpPr>
          <p:cNvPr id="130" name="Google Shape;130;g773bbe35ce_0_6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8229600" cy="49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lvl="0" indent="-274320">
              <a:spcBef>
                <a:spcPts val="480"/>
              </a:spcBef>
              <a:buSzPts val="2040"/>
              <a:buChar char="●"/>
            </a:pPr>
            <a:r>
              <a:rPr lang="pt-BR" sz="2400" b="1" dirty="0" smtClean="0"/>
              <a:t>Objetivo 3: Assegurar </a:t>
            </a:r>
            <a:r>
              <a:rPr lang="pt-BR" sz="2400" b="1" dirty="0"/>
              <a:t>uma vida saudável e promover o bem-estar para todos, em todas as </a:t>
            </a:r>
            <a:r>
              <a:rPr lang="pt-BR" sz="2400" b="1" dirty="0" smtClean="0"/>
              <a:t>idades</a:t>
            </a:r>
          </a:p>
          <a:p>
            <a:pPr marL="0" lvl="0" indent="0">
              <a:spcBef>
                <a:spcPts val="480"/>
              </a:spcBef>
              <a:buSzPts val="2040"/>
              <a:buNone/>
            </a:pPr>
            <a:endParaRPr lang="pt-BR" sz="2400" b="1" dirty="0"/>
          </a:p>
          <a:p>
            <a:pPr marL="0" lvl="0" indent="0">
              <a:spcBef>
                <a:spcPts val="480"/>
              </a:spcBef>
              <a:buSzPts val="2040"/>
              <a:buNone/>
            </a:pPr>
            <a:r>
              <a:rPr lang="pt-BR" dirty="0"/>
              <a:t>	</a:t>
            </a:r>
            <a:r>
              <a:rPr lang="pt-BR" dirty="0" smtClean="0"/>
              <a:t>Para assegurar o bem-estar das pessoas, vamos trazer o Médico on-line que irá facilitar para as pessoas poderem fazer suas consultas com mais comodidade e com um atendimento mais rápido. Isso irá ajudar também no combate a Covid-19.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773bbe35ce_0_32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pt-BR"/>
              <a:t>Interdisciplinaridade </a:t>
            </a:r>
            <a:endParaRPr/>
          </a:p>
        </p:txBody>
      </p:sp>
      <p:sp>
        <p:nvSpPr>
          <p:cNvPr id="136" name="Google Shape;136;g773bbe35ce_0_32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8229600" cy="49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lvl="0" indent="-2743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95"/>
              <a:buChar char="●"/>
            </a:pPr>
            <a:r>
              <a:rPr lang="pt-BR" dirty="0" smtClean="0"/>
              <a:t>Engenharia de Software</a:t>
            </a:r>
          </a:p>
          <a:p>
            <a:pPr marL="274320" lvl="0" indent="-2743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95"/>
              <a:buChar char="●"/>
            </a:pPr>
            <a:r>
              <a:rPr lang="pt-BR" dirty="0" smtClean="0"/>
              <a:t>Banco de Dados</a:t>
            </a:r>
          </a:p>
          <a:p>
            <a:pPr marL="274320" lvl="0" indent="-2743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95"/>
              <a:buChar char="●"/>
            </a:pPr>
            <a:r>
              <a:rPr lang="pt-BR" dirty="0" smtClean="0"/>
              <a:t>Desenvolvimento Web</a:t>
            </a:r>
          </a:p>
          <a:p>
            <a:pPr marL="274320" lvl="0" indent="-2743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95"/>
              <a:buChar char="●"/>
            </a:pPr>
            <a:r>
              <a:rPr lang="pt-BR" dirty="0" smtClean="0"/>
              <a:t>Arquitetura de Software</a:t>
            </a:r>
            <a:endParaRPr dirty="0" smtClean="0"/>
          </a:p>
          <a:p>
            <a:pPr marL="0" lvl="0" indent="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773bbe35ce_0_162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pt-BR"/>
              <a:t>Apresentação das Funcionalidades</a:t>
            </a:r>
            <a:endParaRPr/>
          </a:p>
        </p:txBody>
      </p:sp>
      <p:sp>
        <p:nvSpPr>
          <p:cNvPr id="148" name="Google Shape;148;g773bbe35ce_0_162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8229600" cy="49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886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8"/>
              <a:buNone/>
            </a:pPr>
            <a:endParaRPr dirty="0"/>
          </a:p>
        </p:txBody>
      </p:sp>
      <p:pic>
        <p:nvPicPr>
          <p:cNvPr id="2050" name="Picture 2" descr="C:\Users\Thiago\Desktop\tela inicia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85" y="1255184"/>
            <a:ext cx="5907616" cy="3093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Thiago\Desktop\consultacodi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1155" y="1511983"/>
            <a:ext cx="4856202" cy="2580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Thiago\Desktop\cs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>
            <a:off x="1123357" y="4413477"/>
            <a:ext cx="4456176" cy="2366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8772e392cf_0_26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pt-BR" dirty="0"/>
              <a:t>Apresentação do Desenvolvimento</a:t>
            </a:r>
            <a:endParaRPr dirty="0"/>
          </a:p>
        </p:txBody>
      </p:sp>
      <p:sp>
        <p:nvSpPr>
          <p:cNvPr id="154" name="Google Shape;154;g8772e392cf_0_26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8229600" cy="49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886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8"/>
              <a:buNone/>
            </a:pPr>
            <a:endParaRPr dirty="0"/>
          </a:p>
        </p:txBody>
      </p:sp>
      <p:pic>
        <p:nvPicPr>
          <p:cNvPr id="1029" name="Picture 5" descr="C:\Users\Thiago\Desktop\logi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704" y="1207558"/>
            <a:ext cx="3512785" cy="2069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Thiago\Desktop\cadastro pac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7933" y="1207558"/>
            <a:ext cx="3231621" cy="2597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Thiago\Desktop\consulta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9038" y="2857678"/>
            <a:ext cx="4656138" cy="3195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8772e392cf_0_16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endParaRPr dirty="0"/>
          </a:p>
        </p:txBody>
      </p:sp>
      <p:sp>
        <p:nvSpPr>
          <p:cNvPr id="160" name="Google Shape;160;g8772e392cf_0_16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8229600" cy="49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buSzPts val="2295"/>
              <a:buNone/>
            </a:pPr>
            <a:r>
              <a:rPr lang="pt-BR" dirty="0" smtClean="0"/>
              <a:t>			</a:t>
            </a:r>
          </a:p>
          <a:p>
            <a:pPr marL="0" lvl="0" indent="0">
              <a:spcBef>
                <a:spcPts val="0"/>
              </a:spcBef>
              <a:buSzPts val="2295"/>
              <a:buNone/>
            </a:pPr>
            <a:endParaRPr lang="pt-BR" dirty="0"/>
          </a:p>
          <a:p>
            <a:pPr marL="0" lvl="0" indent="0">
              <a:spcBef>
                <a:spcPts val="0"/>
              </a:spcBef>
              <a:buSzPts val="2295"/>
              <a:buNone/>
            </a:pPr>
            <a:endParaRPr lang="pt-BR" dirty="0" smtClean="0"/>
          </a:p>
          <a:p>
            <a:pPr marL="0" lvl="0" indent="0">
              <a:spcBef>
                <a:spcPts val="0"/>
              </a:spcBef>
              <a:buSzPts val="2295"/>
              <a:buNone/>
            </a:pPr>
            <a:endParaRPr lang="pt-BR" dirty="0"/>
          </a:p>
          <a:p>
            <a:pPr marL="0" lvl="0" indent="0">
              <a:spcBef>
                <a:spcPts val="0"/>
              </a:spcBef>
              <a:buSzPts val="2295"/>
              <a:buNone/>
            </a:pPr>
            <a:endParaRPr lang="pt-BR" dirty="0" smtClean="0"/>
          </a:p>
          <a:p>
            <a:pPr marL="0" lvl="0" indent="0">
              <a:spcBef>
                <a:spcPts val="0"/>
              </a:spcBef>
              <a:buSzPts val="2295"/>
              <a:buNone/>
            </a:pPr>
            <a:r>
              <a:rPr lang="pt-BR" sz="6000" dirty="0"/>
              <a:t>	</a:t>
            </a:r>
            <a:r>
              <a:rPr lang="pt-BR" sz="6000" dirty="0" smtClean="0"/>
              <a:t>	  Conclusão</a:t>
            </a:r>
            <a:endParaRPr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773bbe35ce_0_168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pt-BR"/>
              <a:t>Bibliografia e Complementos</a:t>
            </a:r>
            <a:endParaRPr/>
          </a:p>
        </p:txBody>
      </p:sp>
      <p:sp>
        <p:nvSpPr>
          <p:cNvPr id="166" name="Google Shape;166;g773bbe35ce_0_168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8229600" cy="49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lvl="0" indent="-274320">
              <a:spcBef>
                <a:spcPts val="0"/>
              </a:spcBef>
              <a:buSzPts val="2295"/>
              <a:buChar char="●"/>
            </a:pPr>
            <a:r>
              <a:rPr lang="pt-BR" dirty="0">
                <a:solidFill>
                  <a:schemeClr val="tx1"/>
                </a:solidFill>
                <a:hlinkClick r:id="rId3"/>
              </a:rPr>
              <a:t>https://nacoesunidas.org/conheca-os-novos-17-objetivos-de-desenvolvimento-sustentavel-da-onu</a:t>
            </a:r>
            <a:r>
              <a:rPr lang="pt-BR" dirty="0" smtClean="0">
                <a:solidFill>
                  <a:schemeClr val="tx1"/>
                </a:solidFill>
                <a:hlinkClick r:id="rId3"/>
              </a:rPr>
              <a:t>/</a:t>
            </a:r>
            <a:endParaRPr lang="pt-BR" dirty="0" smtClean="0">
              <a:solidFill>
                <a:schemeClr val="tx1"/>
              </a:solidFill>
            </a:endParaRPr>
          </a:p>
          <a:p>
            <a:pPr marL="274320" lvl="0" indent="-274320">
              <a:spcBef>
                <a:spcPts val="0"/>
              </a:spcBef>
              <a:buSzPts val="2295"/>
              <a:buChar char="●"/>
            </a:pPr>
            <a:r>
              <a:rPr lang="pt-BR" dirty="0">
                <a:solidFill>
                  <a:schemeClr val="tx1"/>
                </a:solidFill>
                <a:hlinkClick r:id="rId4"/>
              </a:rPr>
              <a:t>https://aws.amazon.com/pt/education/awseducate/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rigem">
  <a:themeElements>
    <a:clrScheme name="Origem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664</TotalTime>
  <Words>174</Words>
  <Application>Microsoft Office PowerPoint</Application>
  <PresentationFormat>Apresentação na tela (4:3)</PresentationFormat>
  <Paragraphs>36</Paragraphs>
  <Slides>10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6" baseType="lpstr">
      <vt:lpstr>Arial</vt:lpstr>
      <vt:lpstr>Noto Sans Symbols</vt:lpstr>
      <vt:lpstr>Bookman Old Style</vt:lpstr>
      <vt:lpstr>Gill Sans</vt:lpstr>
      <vt:lpstr>Georgia</vt:lpstr>
      <vt:lpstr>Origem</vt:lpstr>
      <vt:lpstr>Medico Online para pessoas de comunidades e baixa renda    </vt:lpstr>
      <vt:lpstr>Equipe</vt:lpstr>
      <vt:lpstr>Tema Geral</vt:lpstr>
      <vt:lpstr>Contexto</vt:lpstr>
      <vt:lpstr>Interdisciplinaridade </vt:lpstr>
      <vt:lpstr>Apresentação das Funcionalidades</vt:lpstr>
      <vt:lpstr>Apresentação do Desenvolvimento</vt:lpstr>
      <vt:lpstr>Apresentação do PowerPoint</vt:lpstr>
      <vt:lpstr>Bibliografia e Complementos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Médico</dc:title>
  <dc:creator>Thiago</dc:creator>
  <cp:lastModifiedBy>Thiago</cp:lastModifiedBy>
  <cp:revision>8</cp:revision>
  <dcterms:created xsi:type="dcterms:W3CDTF">2008-07-21T23:30:57Z</dcterms:created>
  <dcterms:modified xsi:type="dcterms:W3CDTF">2020-06-19T00:10:45Z</dcterms:modified>
</cp:coreProperties>
</file>