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55BF4-0A65-4797-BDD7-03BA4692CD95}" v="2" dt="2023-06-11T20:39:27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2219"/>
  </p:normalViewPr>
  <p:slideViewPr>
    <p:cSldViewPr snapToGrid="0">
      <p:cViewPr varScale="1">
        <p:scale>
          <a:sx n="66" d="100"/>
          <a:sy n="66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lipe Mendes de Souza" userId="a66d7aafb88eaa1c" providerId="LiveId" clId="{F069D4B0-6CDF-42D3-8664-1E4260CB2D8F}"/>
    <pc:docChg chg="modSld">
      <pc:chgData name="Luis Felipe Mendes de Souza" userId="a66d7aafb88eaa1c" providerId="LiveId" clId="{F069D4B0-6CDF-42D3-8664-1E4260CB2D8F}" dt="2023-06-12T15:06:26.862" v="23" actId="14100"/>
      <pc:docMkLst>
        <pc:docMk/>
      </pc:docMkLst>
      <pc:sldChg chg="modSp mod">
        <pc:chgData name="Luis Felipe Mendes de Souza" userId="a66d7aafb88eaa1c" providerId="LiveId" clId="{F069D4B0-6CDF-42D3-8664-1E4260CB2D8F}" dt="2023-06-12T15:01:44.566" v="2" actId="14100"/>
        <pc:sldMkLst>
          <pc:docMk/>
          <pc:sldMk cId="853436902" sldId="257"/>
        </pc:sldMkLst>
        <pc:picChg chg="mod">
          <ac:chgData name="Luis Felipe Mendes de Souza" userId="a66d7aafb88eaa1c" providerId="LiveId" clId="{F069D4B0-6CDF-42D3-8664-1E4260CB2D8F}" dt="2023-06-12T15:01:44.566" v="2" actId="14100"/>
          <ac:picMkLst>
            <pc:docMk/>
            <pc:sldMk cId="853436902" sldId="257"/>
            <ac:picMk id="3" creationId="{3833BED5-95C7-C344-8371-683C5547F41D}"/>
          </ac:picMkLst>
        </pc:picChg>
      </pc:sldChg>
      <pc:sldChg chg="modSp mod">
        <pc:chgData name="Luis Felipe Mendes de Souza" userId="a66d7aafb88eaa1c" providerId="LiveId" clId="{F069D4B0-6CDF-42D3-8664-1E4260CB2D8F}" dt="2023-06-12T15:01:59" v="3" actId="14100"/>
        <pc:sldMkLst>
          <pc:docMk/>
          <pc:sldMk cId="1589806002" sldId="258"/>
        </pc:sldMkLst>
        <pc:picChg chg="mod">
          <ac:chgData name="Luis Felipe Mendes de Souza" userId="a66d7aafb88eaa1c" providerId="LiveId" clId="{F069D4B0-6CDF-42D3-8664-1E4260CB2D8F}" dt="2023-06-12T15:01:59" v="3" actId="14100"/>
          <ac:picMkLst>
            <pc:docMk/>
            <pc:sldMk cId="1589806002" sldId="258"/>
            <ac:picMk id="5" creationId="{626AA5B7-0C96-BE92-1E4D-42BEA3B7D308}"/>
          </ac:picMkLst>
        </pc:picChg>
      </pc:sldChg>
      <pc:sldChg chg="modSp mod">
        <pc:chgData name="Luis Felipe Mendes de Souza" userId="a66d7aafb88eaa1c" providerId="LiveId" clId="{F069D4B0-6CDF-42D3-8664-1E4260CB2D8F}" dt="2023-06-12T15:03:37.793" v="5" actId="14100"/>
        <pc:sldMkLst>
          <pc:docMk/>
          <pc:sldMk cId="1860664450" sldId="259"/>
        </pc:sldMkLst>
        <pc:picChg chg="mod">
          <ac:chgData name="Luis Felipe Mendes de Souza" userId="a66d7aafb88eaa1c" providerId="LiveId" clId="{F069D4B0-6CDF-42D3-8664-1E4260CB2D8F}" dt="2023-06-12T15:03:37.793" v="5" actId="14100"/>
          <ac:picMkLst>
            <pc:docMk/>
            <pc:sldMk cId="1860664450" sldId="259"/>
            <ac:picMk id="5" creationId="{BAE3F757-7371-FF4B-93DA-1FDB95D63D6B}"/>
          </ac:picMkLst>
        </pc:picChg>
      </pc:sldChg>
      <pc:sldChg chg="modSp mod">
        <pc:chgData name="Luis Felipe Mendes de Souza" userId="a66d7aafb88eaa1c" providerId="LiveId" clId="{F069D4B0-6CDF-42D3-8664-1E4260CB2D8F}" dt="2023-06-12T15:06:26.862" v="23" actId="14100"/>
        <pc:sldMkLst>
          <pc:docMk/>
          <pc:sldMk cId="2832905725" sldId="260"/>
        </pc:sldMkLst>
        <pc:picChg chg="mod">
          <ac:chgData name="Luis Felipe Mendes de Souza" userId="a66d7aafb88eaa1c" providerId="LiveId" clId="{F069D4B0-6CDF-42D3-8664-1E4260CB2D8F}" dt="2023-06-12T15:06:26.862" v="23" actId="14100"/>
          <ac:picMkLst>
            <pc:docMk/>
            <pc:sldMk cId="2832905725" sldId="260"/>
            <ac:picMk id="4" creationId="{B983CFB4-D326-43EE-24C5-6617CEFD7A66}"/>
          </ac:picMkLst>
        </pc:picChg>
      </pc:sldChg>
      <pc:sldChg chg="modSp mod">
        <pc:chgData name="Luis Felipe Mendes de Souza" userId="a66d7aafb88eaa1c" providerId="LiveId" clId="{F069D4B0-6CDF-42D3-8664-1E4260CB2D8F}" dt="2023-06-12T15:03:52.349" v="7" actId="14100"/>
        <pc:sldMkLst>
          <pc:docMk/>
          <pc:sldMk cId="1049008393" sldId="261"/>
        </pc:sldMkLst>
        <pc:picChg chg="mod">
          <ac:chgData name="Luis Felipe Mendes de Souza" userId="a66d7aafb88eaa1c" providerId="LiveId" clId="{F069D4B0-6CDF-42D3-8664-1E4260CB2D8F}" dt="2023-06-12T15:03:52.349" v="7" actId="14100"/>
          <ac:picMkLst>
            <pc:docMk/>
            <pc:sldMk cId="1049008393" sldId="261"/>
            <ac:picMk id="4" creationId="{DBAAE4DC-F756-657A-3E97-A41BEE8D48C3}"/>
          </ac:picMkLst>
        </pc:picChg>
      </pc:sldChg>
      <pc:sldChg chg="modSp mod">
        <pc:chgData name="Luis Felipe Mendes de Souza" userId="a66d7aafb88eaa1c" providerId="LiveId" clId="{F069D4B0-6CDF-42D3-8664-1E4260CB2D8F}" dt="2023-06-12T15:05:57.942" v="20" actId="14100"/>
        <pc:sldMkLst>
          <pc:docMk/>
          <pc:sldMk cId="3007121691" sldId="262"/>
        </pc:sldMkLst>
        <pc:picChg chg="mod">
          <ac:chgData name="Luis Felipe Mendes de Souza" userId="a66d7aafb88eaa1c" providerId="LiveId" clId="{F069D4B0-6CDF-42D3-8664-1E4260CB2D8F}" dt="2023-06-12T15:05:57.942" v="20" actId="14100"/>
          <ac:picMkLst>
            <pc:docMk/>
            <pc:sldMk cId="3007121691" sldId="262"/>
            <ac:picMk id="5" creationId="{F71E77F5-AE89-7AD6-FF50-AA7C3C9A0FE5}"/>
          </ac:picMkLst>
        </pc:picChg>
      </pc:sldChg>
      <pc:sldChg chg="modSp mod">
        <pc:chgData name="Luis Felipe Mendes de Souza" userId="a66d7aafb88eaa1c" providerId="LiveId" clId="{F069D4B0-6CDF-42D3-8664-1E4260CB2D8F}" dt="2023-06-12T15:05:49.612" v="19" actId="14100"/>
        <pc:sldMkLst>
          <pc:docMk/>
          <pc:sldMk cId="1805881814" sldId="263"/>
        </pc:sldMkLst>
        <pc:picChg chg="mod">
          <ac:chgData name="Luis Felipe Mendes de Souza" userId="a66d7aafb88eaa1c" providerId="LiveId" clId="{F069D4B0-6CDF-42D3-8664-1E4260CB2D8F}" dt="2023-06-12T15:05:49.612" v="19" actId="14100"/>
          <ac:picMkLst>
            <pc:docMk/>
            <pc:sldMk cId="1805881814" sldId="263"/>
            <ac:picMk id="4" creationId="{8E4E55EC-6529-5366-B673-9D9D48979F75}"/>
          </ac:picMkLst>
        </pc:picChg>
      </pc:sldChg>
      <pc:sldChg chg="modSp mod">
        <pc:chgData name="Luis Felipe Mendes de Souza" userId="a66d7aafb88eaa1c" providerId="LiveId" clId="{F069D4B0-6CDF-42D3-8664-1E4260CB2D8F}" dt="2023-06-12T15:04:05.768" v="9" actId="14100"/>
        <pc:sldMkLst>
          <pc:docMk/>
          <pc:sldMk cId="2756859798" sldId="264"/>
        </pc:sldMkLst>
        <pc:picChg chg="mod">
          <ac:chgData name="Luis Felipe Mendes de Souza" userId="a66d7aafb88eaa1c" providerId="LiveId" clId="{F069D4B0-6CDF-42D3-8664-1E4260CB2D8F}" dt="2023-06-12T15:04:05.768" v="9" actId="14100"/>
          <ac:picMkLst>
            <pc:docMk/>
            <pc:sldMk cId="2756859798" sldId="264"/>
            <ac:picMk id="4" creationId="{5FBECD92-FD4D-066F-A73F-EE5B5F771577}"/>
          </ac:picMkLst>
        </pc:picChg>
      </pc:sldChg>
      <pc:sldChg chg="modSp mod">
        <pc:chgData name="Luis Felipe Mendes de Souza" userId="a66d7aafb88eaa1c" providerId="LiveId" clId="{F069D4B0-6CDF-42D3-8664-1E4260CB2D8F}" dt="2023-06-12T15:05:38.076" v="17" actId="14100"/>
        <pc:sldMkLst>
          <pc:docMk/>
          <pc:sldMk cId="1054530393" sldId="265"/>
        </pc:sldMkLst>
        <pc:picChg chg="mod">
          <ac:chgData name="Luis Felipe Mendes de Souza" userId="a66d7aafb88eaa1c" providerId="LiveId" clId="{F069D4B0-6CDF-42D3-8664-1E4260CB2D8F}" dt="2023-06-12T15:05:38.076" v="17" actId="14100"/>
          <ac:picMkLst>
            <pc:docMk/>
            <pc:sldMk cId="1054530393" sldId="265"/>
            <ac:picMk id="5" creationId="{DAA30FAE-F7EF-EB6E-D729-933E5C83F9FD}"/>
          </ac:picMkLst>
        </pc:picChg>
      </pc:sldChg>
      <pc:sldChg chg="modSp mod">
        <pc:chgData name="Luis Felipe Mendes de Souza" userId="a66d7aafb88eaa1c" providerId="LiveId" clId="{F069D4B0-6CDF-42D3-8664-1E4260CB2D8F}" dt="2023-06-12T15:04:25.820" v="11" actId="14100"/>
        <pc:sldMkLst>
          <pc:docMk/>
          <pc:sldMk cId="917775192" sldId="266"/>
        </pc:sldMkLst>
        <pc:picChg chg="mod">
          <ac:chgData name="Luis Felipe Mendes de Souza" userId="a66d7aafb88eaa1c" providerId="LiveId" clId="{F069D4B0-6CDF-42D3-8664-1E4260CB2D8F}" dt="2023-06-12T15:04:25.820" v="11" actId="14100"/>
          <ac:picMkLst>
            <pc:docMk/>
            <pc:sldMk cId="917775192" sldId="266"/>
            <ac:picMk id="5" creationId="{48C52B87-B965-5A6B-6B35-014743DBED12}"/>
          </ac:picMkLst>
        </pc:picChg>
      </pc:sldChg>
      <pc:sldChg chg="modSp mod">
        <pc:chgData name="Luis Felipe Mendes de Souza" userId="a66d7aafb88eaa1c" providerId="LiveId" clId="{F069D4B0-6CDF-42D3-8664-1E4260CB2D8F}" dt="2023-06-12T15:04:13.417" v="10" actId="14100"/>
        <pc:sldMkLst>
          <pc:docMk/>
          <pc:sldMk cId="3373922288" sldId="267"/>
        </pc:sldMkLst>
        <pc:picChg chg="mod">
          <ac:chgData name="Luis Felipe Mendes de Souza" userId="a66d7aafb88eaa1c" providerId="LiveId" clId="{F069D4B0-6CDF-42D3-8664-1E4260CB2D8F}" dt="2023-06-12T15:04:13.417" v="10" actId="14100"/>
          <ac:picMkLst>
            <pc:docMk/>
            <pc:sldMk cId="3373922288" sldId="267"/>
            <ac:picMk id="5" creationId="{32A5BE57-A251-E33A-3983-886ACB6117A7}"/>
          </ac:picMkLst>
        </pc:picChg>
      </pc:sldChg>
      <pc:sldChg chg="modSp mod">
        <pc:chgData name="Luis Felipe Mendes de Souza" userId="a66d7aafb88eaa1c" providerId="LiveId" clId="{F069D4B0-6CDF-42D3-8664-1E4260CB2D8F}" dt="2023-06-12T15:04:52.473" v="13" actId="14100"/>
        <pc:sldMkLst>
          <pc:docMk/>
          <pc:sldMk cId="1080026905" sldId="268"/>
        </pc:sldMkLst>
        <pc:picChg chg="mod">
          <ac:chgData name="Luis Felipe Mendes de Souza" userId="a66d7aafb88eaa1c" providerId="LiveId" clId="{F069D4B0-6CDF-42D3-8664-1E4260CB2D8F}" dt="2023-06-12T15:04:52.473" v="13" actId="14100"/>
          <ac:picMkLst>
            <pc:docMk/>
            <pc:sldMk cId="1080026905" sldId="268"/>
            <ac:picMk id="5" creationId="{A5F61270-B81C-A0B6-C9A0-B3416A7637F0}"/>
          </ac:picMkLst>
        </pc:picChg>
      </pc:sldChg>
      <pc:sldChg chg="modSp mod">
        <pc:chgData name="Luis Felipe Mendes de Souza" userId="a66d7aafb88eaa1c" providerId="LiveId" clId="{F069D4B0-6CDF-42D3-8664-1E4260CB2D8F}" dt="2023-06-12T15:05:21.553" v="16" actId="14100"/>
        <pc:sldMkLst>
          <pc:docMk/>
          <pc:sldMk cId="2177604286" sldId="269"/>
        </pc:sldMkLst>
        <pc:picChg chg="mod">
          <ac:chgData name="Luis Felipe Mendes de Souza" userId="a66d7aafb88eaa1c" providerId="LiveId" clId="{F069D4B0-6CDF-42D3-8664-1E4260CB2D8F}" dt="2023-06-12T15:05:21.553" v="16" actId="14100"/>
          <ac:picMkLst>
            <pc:docMk/>
            <pc:sldMk cId="2177604286" sldId="269"/>
            <ac:picMk id="5" creationId="{7550739C-417A-6FD9-0AB0-671E75F2B1DA}"/>
          </ac:picMkLst>
        </pc:picChg>
      </pc:sldChg>
      <pc:sldChg chg="modSp mod">
        <pc:chgData name="Luis Felipe Mendes de Souza" userId="a66d7aafb88eaa1c" providerId="LiveId" clId="{F069D4B0-6CDF-42D3-8664-1E4260CB2D8F}" dt="2023-06-12T15:05:08.915" v="15" actId="14100"/>
        <pc:sldMkLst>
          <pc:docMk/>
          <pc:sldMk cId="1527758002" sldId="271"/>
        </pc:sldMkLst>
        <pc:picChg chg="mod">
          <ac:chgData name="Luis Felipe Mendes de Souza" userId="a66d7aafb88eaa1c" providerId="LiveId" clId="{F069D4B0-6CDF-42D3-8664-1E4260CB2D8F}" dt="2023-06-12T15:05:08.915" v="15" actId="14100"/>
          <ac:picMkLst>
            <pc:docMk/>
            <pc:sldMk cId="1527758002" sldId="271"/>
            <ac:picMk id="3" creationId="{DCCBAD47-B700-D55A-72B5-1A4730111732}"/>
          </ac:picMkLst>
        </pc:picChg>
      </pc:sldChg>
    </pc:docChg>
  </pc:docChgLst>
  <pc:docChgLst>
    <pc:chgData name="Luis Felipe Mendes de Souza" userId="a66d7aafb88eaa1c" providerId="LiveId" clId="{83D55BF4-0A65-4797-BDD7-03BA4692CD95}"/>
    <pc:docChg chg="modSld">
      <pc:chgData name="Luis Felipe Mendes de Souza" userId="a66d7aafb88eaa1c" providerId="LiveId" clId="{83D55BF4-0A65-4797-BDD7-03BA4692CD95}" dt="2023-06-08T19:30:43.192" v="0" actId="20577"/>
      <pc:docMkLst>
        <pc:docMk/>
      </pc:docMkLst>
      <pc:sldChg chg="modSp mod">
        <pc:chgData name="Luis Felipe Mendes de Souza" userId="a66d7aafb88eaa1c" providerId="LiveId" clId="{83D55BF4-0A65-4797-BDD7-03BA4692CD95}" dt="2023-06-08T19:30:43.192" v="0" actId="20577"/>
        <pc:sldMkLst>
          <pc:docMk/>
          <pc:sldMk cId="853436902" sldId="257"/>
        </pc:sldMkLst>
        <pc:spChg chg="mod">
          <ac:chgData name="Luis Felipe Mendes de Souza" userId="a66d7aafb88eaa1c" providerId="LiveId" clId="{83D55BF4-0A65-4797-BDD7-03BA4692CD95}" dt="2023-06-08T19:30:43.192" v="0" actId="20577"/>
          <ac:spMkLst>
            <pc:docMk/>
            <pc:sldMk cId="853436902" sldId="257"/>
            <ac:spMk id="4" creationId="{1C982BAB-9CB5-2512-33F1-F63A53C2C5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731E7-D73D-3D44-9E80-FA34BDB80BBE}" type="datetimeFigureOut">
              <a:rPr lang="pt-BR" smtClean="0"/>
              <a:t>12/06/2023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908A2-A346-404B-BE25-F0650E6A371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536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ibunadonorte.com.br/noticia/prea-o-de-material-escolar-deve-aumentar-ata-30-diz-associaa-a-o/554928#:~:text=O%20aumento%20no%20valor%20do,levantamento%20dos%20valores%20deste%20ano" TargetMode="External"/><Relationship Id="rId7" Type="http://schemas.openxmlformats.org/officeDocument/2006/relationships/hyperlink" Target="https://jcconcursos.com.br/noticia/brasil/material-escolar-mais-caro-em-2023-saiba-como-economizar-na-volta-as-aulas-105851" TargetMode="External"/><Relationship Id="rId2" Type="http://schemas.openxmlformats.org/officeDocument/2006/relationships/hyperlink" Target="https://g1.globo.com/economia/noticia/2023/01/24/volta-as-aulas-escolas-nao-podem-exigir-materiais-de-uso-coletivo-responsaveis-tem-direito-a-saber-como-itens-serao-usados.g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oticias.r7.com/economia/fotos/com-aumento-de-precos-compra-de-material-escolar-preocupa-pais-em-2023-13012023#/foto/1" TargetMode="External"/><Relationship Id="rId5" Type="http://schemas.openxmlformats.org/officeDocument/2006/relationships/hyperlink" Target="https://investnews.com.br/economia/volta-as-aulas-material-escolar-sobe-dobro-inflacao-2023/#:~:text=Economia-,Volta%20%C3%A0s%20aulas%3A%20material%20escolar%20sobe%20quase%20o%20dobro%20da,ser%20de%20mais%20de%20260%25" TargetMode="External"/><Relationship Id="rId4" Type="http://schemas.openxmlformats.org/officeDocument/2006/relationships/hyperlink" Target="https://www.agazeta.com.br/es/cotidiano/material-escolar-o-que-escolas-podem-ou-nao-exigir-dos-alunos-012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B0363F-79C9-4954-9942-31C01DC95BC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702689" y="781050"/>
            <a:ext cx="6786621" cy="688848"/>
          </a:xfrm>
        </p:spPr>
        <p:txBody>
          <a:bodyPr>
            <a:noAutofit/>
          </a:bodyPr>
          <a:lstStyle/>
          <a:p>
            <a:r>
              <a:rPr lang="pt-BR" sz="5400" dirty="0"/>
              <a:t>Donation Academy</a:t>
            </a:r>
          </a:p>
        </p:txBody>
      </p: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15EA132-2F85-106C-3113-A0EF9E9D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588" y="1125474"/>
            <a:ext cx="3502821" cy="460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4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C23B8F1-49ED-19C3-E284-8053C0792255}"/>
              </a:ext>
            </a:extLst>
          </p:cNvPr>
          <p:cNvSpPr txBox="1"/>
          <p:nvPr/>
        </p:nvSpPr>
        <p:spPr>
          <a:xfrm>
            <a:off x="4172197" y="652321"/>
            <a:ext cx="3847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Tela de cadastro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97F783B-02AE-3306-9F32-6B71AA9F9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58" y="1907353"/>
            <a:ext cx="8676481" cy="3676421"/>
          </a:xfrm>
          <a:prstGeom prst="rect">
            <a:avLst/>
          </a:prstGeom>
        </p:spPr>
      </p:pic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2A5BE57-A251-E33A-3983-886ACB611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9" y="344343"/>
            <a:ext cx="777051" cy="102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2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F74CFC1-4FB5-9F92-53CC-7B97C675B8EC}"/>
              </a:ext>
            </a:extLst>
          </p:cNvPr>
          <p:cNvSpPr txBox="1"/>
          <p:nvPr/>
        </p:nvSpPr>
        <p:spPr>
          <a:xfrm>
            <a:off x="4309533" y="652321"/>
            <a:ext cx="3572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Área de vendas</a:t>
            </a:r>
          </a:p>
        </p:txBody>
      </p:sp>
      <p:pic>
        <p:nvPicPr>
          <p:cNvPr id="4" name="Imagem 3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8BC0BCB4-F883-FB85-CE86-3662116E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24" y="2034092"/>
            <a:ext cx="9404351" cy="3890399"/>
          </a:xfrm>
          <a:prstGeom prst="rect">
            <a:avLst/>
          </a:prstGeom>
        </p:spPr>
      </p:pic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AA30FAE-F7EF-EB6E-D729-933E5C83F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9" y="344343"/>
            <a:ext cx="772379" cy="10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3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B97C64E-320C-BB74-01C7-8F1396D2311A}"/>
              </a:ext>
            </a:extLst>
          </p:cNvPr>
          <p:cNvSpPr txBox="1"/>
          <p:nvPr/>
        </p:nvSpPr>
        <p:spPr>
          <a:xfrm>
            <a:off x="4174067" y="652321"/>
            <a:ext cx="3843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/>
              <a:t>Área de doação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1C9C8AA-2EBC-BA60-1EE9-457CE1517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99" y="1907353"/>
            <a:ext cx="9932400" cy="3941921"/>
          </a:xfrm>
          <a:prstGeom prst="rect">
            <a:avLst/>
          </a:prstGeom>
        </p:spPr>
      </p:pic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8C52B87-B965-5A6B-6B35-014743DBE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9" y="344343"/>
            <a:ext cx="777051" cy="102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7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E907231-93EF-A2EE-B6C1-4A2837B738C9}"/>
              </a:ext>
            </a:extLst>
          </p:cNvPr>
          <p:cNvSpPr txBox="1"/>
          <p:nvPr/>
        </p:nvSpPr>
        <p:spPr>
          <a:xfrm>
            <a:off x="4950088" y="1006264"/>
            <a:ext cx="2291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Financeiro</a:t>
            </a:r>
            <a:endParaRPr lang="pt-BR" sz="4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CB7AD2-E738-B881-DDCE-B97700D6CD66}"/>
              </a:ext>
            </a:extLst>
          </p:cNvPr>
          <p:cNvSpPr txBox="1"/>
          <p:nvPr/>
        </p:nvSpPr>
        <p:spPr>
          <a:xfrm>
            <a:off x="1258764" y="2397948"/>
            <a:ext cx="96744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Quanto ao aspecto financeiro, iremos utilizar o </a:t>
            </a:r>
            <a:r>
              <a:rPr lang="en-US" sz="3200" b="1" dirty="0"/>
              <a:t>Crouwdfunding</a:t>
            </a:r>
            <a:r>
              <a:rPr lang="en-US" sz="3200" dirty="0"/>
              <a:t> para arrecadação (vakinha) de fundos para a compra dos materiais e para futuras melhorias do site.</a:t>
            </a:r>
            <a:endParaRPr lang="pt-BR" sz="3200" dirty="0"/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5F61270-B81C-A0B6-C9A0-B3416A763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50" y="344344"/>
            <a:ext cx="748022" cy="98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26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339F6C4-3572-25F7-6010-0BDBDC64EE31}"/>
              </a:ext>
            </a:extLst>
          </p:cNvPr>
          <p:cNvSpPr txBox="1"/>
          <p:nvPr/>
        </p:nvSpPr>
        <p:spPr>
          <a:xfrm>
            <a:off x="4323144" y="652321"/>
            <a:ext cx="3545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Próximos passos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73BA3A-CF54-6FCC-C028-C386BA42046E}"/>
              </a:ext>
            </a:extLst>
          </p:cNvPr>
          <p:cNvSpPr txBox="1"/>
          <p:nvPr/>
        </p:nvSpPr>
        <p:spPr>
          <a:xfrm>
            <a:off x="685090" y="2319752"/>
            <a:ext cx="111870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Achar um bom provedor de serviços para hospedar a aplicação na web;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Criar um ambiente de teste, homologação e produção;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Revisão de códigos para melhorias e manutenções futuras.</a:t>
            </a:r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7550739C-417A-6FD9-0AB0-671E75F2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8" y="344343"/>
            <a:ext cx="772379" cy="10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0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508E934-9D42-D762-D71A-9A62D655677C}"/>
              </a:ext>
            </a:extLst>
          </p:cNvPr>
          <p:cNvSpPr txBox="1"/>
          <p:nvPr/>
        </p:nvSpPr>
        <p:spPr>
          <a:xfrm>
            <a:off x="5311170" y="644750"/>
            <a:ext cx="1569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Equipe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191ABA-22BE-9558-370B-CBC277FE6A18}"/>
              </a:ext>
            </a:extLst>
          </p:cNvPr>
          <p:cNvSpPr txBox="1"/>
          <p:nvPr/>
        </p:nvSpPr>
        <p:spPr>
          <a:xfrm>
            <a:off x="828962" y="3622988"/>
            <a:ext cx="339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Nome: Bruno da Silva Santana</a:t>
            </a:r>
          </a:p>
          <a:p>
            <a:r>
              <a:rPr lang="pt-BR" sz="2000" dirty="0"/>
              <a:t>R.A.: 2319387</a:t>
            </a:r>
          </a:p>
          <a:p>
            <a:r>
              <a:rPr lang="pt-BR" sz="2000" dirty="0"/>
              <a:t>Turma: 173205B16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BF630E-9BC9-3313-1D90-DECFE00D7C23}"/>
              </a:ext>
            </a:extLst>
          </p:cNvPr>
          <p:cNvSpPr txBox="1"/>
          <p:nvPr/>
        </p:nvSpPr>
        <p:spPr>
          <a:xfrm>
            <a:off x="828962" y="4832637"/>
            <a:ext cx="3790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Nome: Victor Hugo Carletti Guida</a:t>
            </a:r>
          </a:p>
          <a:p>
            <a:r>
              <a:rPr lang="pt-BR" sz="2000" dirty="0"/>
              <a:t>R.A.: 2378470</a:t>
            </a:r>
          </a:p>
          <a:p>
            <a:r>
              <a:rPr lang="pt-BR" sz="2000" dirty="0"/>
              <a:t>Turma: 173205B16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6104ED-B16F-58A7-3F38-33FA278BAE5B}"/>
              </a:ext>
            </a:extLst>
          </p:cNvPr>
          <p:cNvSpPr txBox="1"/>
          <p:nvPr/>
        </p:nvSpPr>
        <p:spPr>
          <a:xfrm>
            <a:off x="4356845" y="3622987"/>
            <a:ext cx="3226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Nome: Matheus Alencar Leite</a:t>
            </a:r>
          </a:p>
          <a:p>
            <a:r>
              <a:rPr lang="pt-BR" sz="2000" dirty="0"/>
              <a:t>R.A.: 2579834</a:t>
            </a:r>
          </a:p>
          <a:p>
            <a:r>
              <a:rPr lang="pt-BR" sz="2000" dirty="0"/>
              <a:t>Turma: 173205B16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13CF20-DA68-4E16-6B60-731631FF234F}"/>
              </a:ext>
            </a:extLst>
          </p:cNvPr>
          <p:cNvSpPr txBox="1"/>
          <p:nvPr/>
        </p:nvSpPr>
        <p:spPr>
          <a:xfrm>
            <a:off x="828962" y="2413338"/>
            <a:ext cx="3142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Nome: Maiara Rocha Santos</a:t>
            </a:r>
          </a:p>
          <a:p>
            <a:r>
              <a:rPr lang="pt-BR" sz="2000" dirty="0"/>
              <a:t>R.A.: 2200825</a:t>
            </a:r>
          </a:p>
          <a:p>
            <a:r>
              <a:rPr lang="pt-BR" sz="2000" dirty="0"/>
              <a:t>Turma: 173205B16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864C205-C9B9-FD48-22B0-5F5402C5CB41}"/>
              </a:ext>
            </a:extLst>
          </p:cNvPr>
          <p:cNvSpPr txBox="1"/>
          <p:nvPr/>
        </p:nvSpPr>
        <p:spPr>
          <a:xfrm>
            <a:off x="4356845" y="2413337"/>
            <a:ext cx="3874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Nome: Luis Felipe Mendes de Souza</a:t>
            </a:r>
          </a:p>
          <a:p>
            <a:r>
              <a:rPr lang="pt-BR" sz="2000" dirty="0"/>
              <a:t>R.A.: 2400162</a:t>
            </a:r>
          </a:p>
          <a:p>
            <a:r>
              <a:rPr lang="pt-BR" sz="2000" dirty="0"/>
              <a:t>Turma: 173205B16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237ABF-6033-5EDA-0FD0-0A1CF2FBC2FC}"/>
              </a:ext>
            </a:extLst>
          </p:cNvPr>
          <p:cNvSpPr txBox="1"/>
          <p:nvPr/>
        </p:nvSpPr>
        <p:spPr>
          <a:xfrm>
            <a:off x="8367252" y="2413337"/>
            <a:ext cx="2692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Nome: Letícia Trindade</a:t>
            </a:r>
          </a:p>
          <a:p>
            <a:r>
              <a:rPr lang="pt-BR" sz="2000" dirty="0"/>
              <a:t>R.A.: 1846040</a:t>
            </a:r>
          </a:p>
          <a:p>
            <a:r>
              <a:rPr lang="pt-BR" sz="2000" dirty="0"/>
              <a:t>Turma: 173205A16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32030C-B8B6-1965-2AA3-005F6368BE2C}"/>
              </a:ext>
            </a:extLst>
          </p:cNvPr>
          <p:cNvSpPr txBox="1"/>
          <p:nvPr/>
        </p:nvSpPr>
        <p:spPr>
          <a:xfrm>
            <a:off x="8367252" y="3617557"/>
            <a:ext cx="3152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Nome: Bernardo dos Santos</a:t>
            </a:r>
          </a:p>
          <a:p>
            <a:r>
              <a:rPr lang="pt-BR" sz="2000" dirty="0"/>
              <a:t>R.A.: 6472035</a:t>
            </a:r>
          </a:p>
          <a:p>
            <a:r>
              <a:rPr lang="pt-BR" sz="2000" dirty="0"/>
              <a:t>Turma: 173205B16</a:t>
            </a:r>
          </a:p>
        </p:txBody>
      </p:sp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CCBAD47-B700-D55A-72B5-1A473011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9" y="344343"/>
            <a:ext cx="762537" cy="10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5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4000DB7-C87C-92C4-C598-C776E6025672}"/>
              </a:ext>
            </a:extLst>
          </p:cNvPr>
          <p:cNvSpPr txBox="1"/>
          <p:nvPr/>
        </p:nvSpPr>
        <p:spPr>
          <a:xfrm>
            <a:off x="4737840" y="247521"/>
            <a:ext cx="2716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Bibliografia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7C4740-536F-B5EA-45A4-DFAE874393D6}"/>
              </a:ext>
            </a:extLst>
          </p:cNvPr>
          <p:cNvSpPr txBox="1"/>
          <p:nvPr/>
        </p:nvSpPr>
        <p:spPr>
          <a:xfrm>
            <a:off x="300421" y="978168"/>
            <a:ext cx="117758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https://g1.globo.com/economia/noticia/2023/01/24/volta-as-aulas-escolas-nao-podem-exigir-materiais-de-uso-coletivo-responsaveis-tem-direito-a-saber-como-itens-serao-usados.ghtml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http://www.tribunadonorte.com.br/noticia/prea-o-de-material-escolar-deve-aumentar-ata-30-diz-associaa-a-o/554928#:~:text=O%20aumento%20no%20valor%20do,levantamento%20dos%20valores%20deste%20ano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https://www.agazeta.com.br/es/cotidiano/material-escolar-o-que-escolas-podem-ou-nao-exigir-dos-alunos-0123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https://investnews.com.br/economia/volta-as-aulas-material-escolar-sobe-dobro-inflacao-2023/#:~:text=Economia-,Volta%20%C3%A0s%20aulas%3A%20material%20escolar%20sobe%20quase%20o%20dobro%20da,ser%20de%20mais%20de%20260%25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https://noticias.r7.com/economia/fotos/com-aumento-de-precos-compra-de-material-escolar-preocupa-pais-em-2023-13012023#/foto/1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https://jcconcursos.com.br/noticia/brasil/material-escolar-mais-caro-em-2023-saiba-como-economizar-na-volta-as-aulas-105851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565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63DB667-8EE1-E2A7-74E3-EBCA963E59AE}"/>
              </a:ext>
            </a:extLst>
          </p:cNvPr>
          <p:cNvSpPr txBox="1"/>
          <p:nvPr/>
        </p:nvSpPr>
        <p:spPr>
          <a:xfrm>
            <a:off x="3436369" y="1008167"/>
            <a:ext cx="5319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Sobre a Plataforma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982BAB-9CB5-2512-33F1-F63A53C2C5B6}"/>
              </a:ext>
            </a:extLst>
          </p:cNvPr>
          <p:cNvSpPr txBox="1"/>
          <p:nvPr/>
        </p:nvSpPr>
        <p:spPr>
          <a:xfrm>
            <a:off x="1523935" y="2397948"/>
            <a:ext cx="91441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Donation Academy é um software de ambiente acadêmico cujo o objetivo é ajudar os estudantes necessitados através das doações de materiais escolares.</a:t>
            </a:r>
          </a:p>
        </p:txBody>
      </p:sp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833BED5-95C7-C344-8371-683C5547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50" y="344344"/>
            <a:ext cx="675386" cy="88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3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77C715B-862B-238E-2CD3-475F2324FD6E}"/>
              </a:ext>
            </a:extLst>
          </p:cNvPr>
          <p:cNvSpPr txBox="1"/>
          <p:nvPr/>
        </p:nvSpPr>
        <p:spPr>
          <a:xfrm>
            <a:off x="4023360" y="1780032"/>
            <a:ext cx="18473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800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6AB25C-0E1A-53BC-71FD-139749B79FD2}"/>
              </a:ext>
            </a:extLst>
          </p:cNvPr>
          <p:cNvSpPr txBox="1"/>
          <p:nvPr/>
        </p:nvSpPr>
        <p:spPr>
          <a:xfrm>
            <a:off x="4908867" y="971540"/>
            <a:ext cx="2374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Problemas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7950076-802B-3457-5DDC-9621DA812F34}"/>
              </a:ext>
            </a:extLst>
          </p:cNvPr>
          <p:cNvSpPr txBox="1"/>
          <p:nvPr/>
        </p:nvSpPr>
        <p:spPr>
          <a:xfrm>
            <a:off x="1217351" y="2367363"/>
            <a:ext cx="97572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Preços elevados dos materiais;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Falta de condições em comprar materiais em uso coletivo;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Dificuldades dos pais comprarem materiais de finalidades pedagógicas para seus filhos;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Falta de materiais para estudantes do ensino médio.</a:t>
            </a:r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26AA5B7-0C96-BE92-1E4D-42BEA3B7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9" y="344343"/>
            <a:ext cx="654134" cy="8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0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4B7127-4345-5082-30D9-19801DCF509B}"/>
              </a:ext>
            </a:extLst>
          </p:cNvPr>
          <p:cNvSpPr txBox="1"/>
          <p:nvPr/>
        </p:nvSpPr>
        <p:spPr>
          <a:xfrm>
            <a:off x="5181261" y="974357"/>
            <a:ext cx="1829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Solução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25D5E9-5D28-9C50-FB89-DD428A668DE2}"/>
              </a:ext>
            </a:extLst>
          </p:cNvPr>
          <p:cNvSpPr txBox="1"/>
          <p:nvPr/>
        </p:nvSpPr>
        <p:spPr>
          <a:xfrm>
            <a:off x="1610810" y="1907353"/>
            <a:ext cx="89703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rgbClr val="FFFFFF"/>
                </a:solidFill>
                <a:effectLst/>
                <a:latin typeface="Tw Cen MT" panose="020B0602020104020603" pitchFamily="34" charset="77"/>
              </a:rPr>
              <a:t>Constrangimento: A criança não pode passar pelo constrangimento de não participar de uma atividade porque seus pais e responsáveis deixaram de comprar algum item pedido pela escola. Para resolver esse problema, serão utilizados os seguintes métodos : </a:t>
            </a:r>
          </a:p>
          <a:p>
            <a:endParaRPr lang="pt-BR" sz="3200" dirty="0">
              <a:solidFill>
                <a:srgbClr val="FFFFFF"/>
              </a:solidFill>
              <a:latin typeface="Tw Cen MT" panose="020B0602020104020603" pitchFamily="34" charset="7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FFFF"/>
                </a:solidFill>
                <a:effectLst/>
                <a:latin typeface="Tw Cen MT" panose="020B0602020104020603" pitchFamily="34" charset="77"/>
              </a:rPr>
              <a:t>Doações;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FFFF"/>
                </a:solidFill>
                <a:latin typeface="Tw Cen MT" panose="020B0602020104020603" pitchFamily="34" charset="77"/>
              </a:rPr>
              <a:t>Vendas por um preço mais barato.</a:t>
            </a:r>
            <a:endParaRPr lang="pt-BR" sz="3200" dirty="0">
              <a:solidFill>
                <a:srgbClr val="FFFFFF"/>
              </a:solidFill>
              <a:effectLst/>
              <a:latin typeface="Tw Cen MT" panose="020B0602020104020603" pitchFamily="34" charset="77"/>
            </a:endParaRPr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AE3F757-7371-FF4B-93DA-1FDB95D63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50" y="344343"/>
            <a:ext cx="720346" cy="9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6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1D77FA9-B105-0267-1D50-C3272E2563DD}"/>
              </a:ext>
            </a:extLst>
          </p:cNvPr>
          <p:cNvSpPr txBox="1"/>
          <p:nvPr/>
        </p:nvSpPr>
        <p:spPr>
          <a:xfrm>
            <a:off x="5032026" y="555738"/>
            <a:ext cx="2127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Mercado</a:t>
            </a:r>
          </a:p>
        </p:txBody>
      </p:sp>
      <p:pic>
        <p:nvPicPr>
          <p:cNvPr id="6" name="Imagem 5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2FDEFD39-38F6-7EED-0F49-7C99183BC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388" y="1575154"/>
            <a:ext cx="6483223" cy="4523636"/>
          </a:xfrm>
          <a:prstGeom prst="rect">
            <a:avLst/>
          </a:prstGeom>
        </p:spPr>
      </p:pic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983CFB4-D326-43EE-24C5-6617CEFD7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8" y="344342"/>
            <a:ext cx="835109" cy="10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0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FC3CBD5-5517-4AFA-4783-A0027F897D70}"/>
              </a:ext>
            </a:extLst>
          </p:cNvPr>
          <p:cNvSpPr txBox="1"/>
          <p:nvPr/>
        </p:nvSpPr>
        <p:spPr>
          <a:xfrm>
            <a:off x="3303887" y="652321"/>
            <a:ext cx="5902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Concorrência e diferenciais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9D9584-17A2-21ED-639A-25AE49895123}"/>
              </a:ext>
            </a:extLst>
          </p:cNvPr>
          <p:cNvSpPr txBox="1"/>
          <p:nvPr/>
        </p:nvSpPr>
        <p:spPr>
          <a:xfrm>
            <a:off x="682907" y="1899916"/>
            <a:ext cx="111449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É de se saber que existem diversos sites com a mesma finalidade que o Donation Academy, que é a doação de materiais escolares. O que difere o nosso software dos demais, é:</a:t>
            </a:r>
          </a:p>
          <a:p>
            <a:pPr algn="just"/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Auxilia os estudantes do ensino infantil ao ensino médio;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Área de vendas para pessoas que estão atrás de materiais mais baratos;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Gestão de doações precisas e materiais de diversas categorias;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Excelente interface gráfica.</a:t>
            </a:r>
          </a:p>
        </p:txBody>
      </p:sp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BAAE4DC-F756-657A-3E97-A41BEE8D4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9" y="344343"/>
            <a:ext cx="777051" cy="102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0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3FBEE7-B710-CEB3-2C6F-CDCB45DB4967}"/>
              </a:ext>
            </a:extLst>
          </p:cNvPr>
          <p:cNvSpPr txBox="1"/>
          <p:nvPr/>
        </p:nvSpPr>
        <p:spPr>
          <a:xfrm>
            <a:off x="4933277" y="652321"/>
            <a:ext cx="232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Resultados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89101A-B6A8-2DF8-CAD9-065EA9DC630B}"/>
              </a:ext>
            </a:extLst>
          </p:cNvPr>
          <p:cNvSpPr txBox="1"/>
          <p:nvPr/>
        </p:nvSpPr>
        <p:spPr>
          <a:xfrm>
            <a:off x="532410" y="2644170"/>
            <a:ext cx="11127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Os resultados até agora foram excelentes e o software encontra-se finalizado. Os próximos slides mostrarão algumas capturas de tela do software que foi concluído.</a:t>
            </a:r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71E77F5-AE89-7AD6-FF50-AA7C3C9A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9" y="344343"/>
            <a:ext cx="777051" cy="102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DBC6E76-AB7E-720A-53F3-7CB3FE8776A0}"/>
              </a:ext>
            </a:extLst>
          </p:cNvPr>
          <p:cNvSpPr txBox="1"/>
          <p:nvPr/>
        </p:nvSpPr>
        <p:spPr>
          <a:xfrm>
            <a:off x="4795884" y="652321"/>
            <a:ext cx="2600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 Tela inicial</a:t>
            </a:r>
          </a:p>
        </p:txBody>
      </p:sp>
      <p:pic>
        <p:nvPicPr>
          <p:cNvPr id="5" name="Imagem 4" descr="Uma imagem contendo screenshot&#10;&#10;Descrição gerada automaticamente">
            <a:extLst>
              <a:ext uri="{FF2B5EF4-FFF2-40B4-BE49-F238E27FC236}">
                <a16:creationId xmlns:a16="http://schemas.microsoft.com/office/drawing/2014/main" id="{0D083870-B99F-D2FA-E197-0762E87F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67" y="1907353"/>
            <a:ext cx="8161866" cy="4351705"/>
          </a:xfrm>
          <a:prstGeom prst="rect">
            <a:avLst/>
          </a:prstGeom>
        </p:spPr>
      </p:pic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E4E55EC-6529-5366-B673-9D9D48979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9" y="344342"/>
            <a:ext cx="772380" cy="10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8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A03665D-5916-1277-ABA3-4EE4F750FBD0}"/>
              </a:ext>
            </a:extLst>
          </p:cNvPr>
          <p:cNvSpPr txBox="1"/>
          <p:nvPr/>
        </p:nvSpPr>
        <p:spPr>
          <a:xfrm>
            <a:off x="4680099" y="652321"/>
            <a:ext cx="2831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Tela de login</a:t>
            </a:r>
          </a:p>
        </p:txBody>
      </p:sp>
      <p:pic>
        <p:nvPicPr>
          <p:cNvPr id="7" name="Imagem 6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164D7FD8-4D03-A653-A857-02E2E9B44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217704"/>
            <a:ext cx="7772400" cy="3100863"/>
          </a:xfrm>
          <a:prstGeom prst="rect">
            <a:avLst/>
          </a:prstGeom>
        </p:spPr>
      </p:pic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FBECD92-FD4D-066F-A73F-EE5B5F771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9" y="344343"/>
            <a:ext cx="772379" cy="10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59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674</TotalTime>
  <Words>543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Circuito</vt:lpstr>
      <vt:lpstr>Donation Academy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Donation Academy</dc:title>
  <dc:creator>Leticia Trindade</dc:creator>
  <cp:lastModifiedBy>Luis Felipe Mendes de Souza</cp:lastModifiedBy>
  <cp:revision>15</cp:revision>
  <dcterms:created xsi:type="dcterms:W3CDTF">2023-05-20T00:06:31Z</dcterms:created>
  <dcterms:modified xsi:type="dcterms:W3CDTF">2023-06-12T15:10:33Z</dcterms:modified>
</cp:coreProperties>
</file>