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4"/>
  </p:notesMasterIdLst>
  <p:handoutMasterIdLst>
    <p:handoutMasterId r:id="rId15"/>
  </p:handoutMasterIdLst>
  <p:sldIdLst>
    <p:sldId id="298" r:id="rId4"/>
    <p:sldId id="283" r:id="rId5"/>
    <p:sldId id="297" r:id="rId6"/>
    <p:sldId id="292" r:id="rId7"/>
    <p:sldId id="284" r:id="rId8"/>
    <p:sldId id="293" r:id="rId9"/>
    <p:sldId id="294" r:id="rId10"/>
    <p:sldId id="299" r:id="rId11"/>
    <p:sldId id="300" r:id="rId12"/>
    <p:sldId id="296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11/04/2023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11/04/2023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Clique para editar o estilo de subtítulo Mestre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pt-BR" sz="2500" b="1" i="0" spc="-10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pt-BR" sz="1600" b="1" i="0" spc="-10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pt-BR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pt-BR" sz="1200" b="0" i="0" spc="1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pt-BR" sz="1200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pPr rtl="0"/>
            <a:r>
              <a:rPr lang="pt-BR" dirty="0"/>
              <a:t>Aplicativo de Exercícios Online</a:t>
            </a:r>
          </a:p>
        </p:txBody>
      </p:sp>
      <p:sp>
        <p:nvSpPr>
          <p:cNvPr id="51" name="Caixa de texto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424260" y="6011345"/>
            <a:ext cx="1402741" cy="286476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 rtl="0">
              <a:lnSpc>
                <a:spcPts val="1000"/>
              </a:lnSpc>
            </a:pPr>
            <a:r>
              <a:rPr lang="pt-BR" sz="2400" b="1" i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SPRINT 1</a:t>
            </a:r>
            <a:endParaRPr lang="pt-BR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A4F2701E-0AB8-3AB4-DDF7-4341719D88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7" name="Imagem 6" descr="Mulher sentada com cachorro no colo&#10;&#10;Descrição gerada automaticamente">
            <a:extLst>
              <a:ext uri="{FF2B5EF4-FFF2-40B4-BE49-F238E27FC236}">
                <a16:creationId xmlns:a16="http://schemas.microsoft.com/office/drawing/2014/main" id="{7ADB6AB9-108C-92FD-67AA-FDCB25B8C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" y="0"/>
            <a:ext cx="10281979" cy="6858000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1214" y="1915945"/>
            <a:ext cx="5460124" cy="1261295"/>
          </a:xfrm>
          <a:ln>
            <a:solidFill>
              <a:schemeClr val="tx1"/>
            </a:solidFill>
          </a:ln>
          <a:effectLst>
            <a:softEdge rad="127000"/>
          </a:effectLst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6000" dirty="0"/>
              <a:t>Projeto: </a:t>
            </a:r>
            <a:r>
              <a:rPr lang="pt-BR" sz="6000" dirty="0" err="1"/>
              <a:t>FitPlan</a:t>
            </a:r>
            <a:endParaRPr lang="pt-BR" sz="6000" dirty="0"/>
          </a:p>
        </p:txBody>
      </p:sp>
      <p:sp>
        <p:nvSpPr>
          <p:cNvPr id="2" name="Caixa de texto 50">
            <a:extLst>
              <a:ext uri="{FF2B5EF4-FFF2-40B4-BE49-F238E27FC236}">
                <a16:creationId xmlns:a16="http://schemas.microsoft.com/office/drawing/2014/main" id="{BFFED669-BEB9-DAFF-D3E1-68A46424964A}"/>
              </a:ext>
            </a:extLst>
          </p:cNvPr>
          <p:cNvSpPr txBox="1"/>
          <p:nvPr/>
        </p:nvSpPr>
        <p:spPr>
          <a:xfrm>
            <a:off x="6992982" y="3041015"/>
            <a:ext cx="5199017" cy="186197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tIns="108000" bIns="0" rtlCol="0" anchor="ctr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Felipe</a:t>
            </a:r>
            <a:r>
              <a:rPr lang="pt-BR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Pinho Dias </a:t>
            </a:r>
            <a:r>
              <a:rPr lang="pt-BR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Armond</a:t>
            </a:r>
            <a:endParaRPr lang="pt-BR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Larissa Alves Marques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Susan Karen Jaime </a:t>
            </a:r>
            <a:r>
              <a:rPr lang="pt-BR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Huamán</a:t>
            </a:r>
            <a:endParaRPr lang="pt-BR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Tatiane de Matos Silva</a:t>
            </a:r>
          </a:p>
          <a:p>
            <a:pPr algn="ctr" rtl="0">
              <a:lnSpc>
                <a:spcPts val="1000"/>
              </a:lnSpc>
            </a:pPr>
            <a:endParaRPr lang="pt-BR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Espaço Reservado para Imagem 31" descr="mãos aplaudindo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Obrigado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3781886"/>
            <a:ext cx="5498283" cy="1886225"/>
          </a:xfrm>
        </p:spPr>
        <p:txBody>
          <a:bodyPr rtlCol="0"/>
          <a:lstStyle/>
          <a:p>
            <a:pPr rtl="0"/>
            <a:r>
              <a:rPr lang="pt-BR" dirty="0"/>
              <a:t>Mensalidades das academias elevadas. </a:t>
            </a:r>
          </a:p>
          <a:p>
            <a:pPr rtl="0"/>
            <a:r>
              <a:rPr lang="pt-BR" dirty="0"/>
              <a:t>Pouco tempo livre nas rotinas das pessoas. </a:t>
            </a:r>
          </a:p>
          <a:p>
            <a:pPr rtl="0"/>
            <a:r>
              <a:rPr lang="pt-BR" dirty="0"/>
              <a:t>É importante termos alternativas à academia para cuidar da saúde física? </a:t>
            </a:r>
          </a:p>
        </p:txBody>
      </p:sp>
      <p:sp>
        <p:nvSpPr>
          <p:cNvPr id="20" name="Retângulo 19" descr="Bloco em destaque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8788" y="1885907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000731"/>
            <a:ext cx="4648200" cy="985000"/>
          </a:xfrm>
        </p:spPr>
        <p:txBody>
          <a:bodyPr rtlCol="0"/>
          <a:lstStyle/>
          <a:p>
            <a:pPr rtl="0"/>
            <a:r>
              <a:rPr lang="pt-BR" sz="6000" dirty="0"/>
              <a:t>O Problema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95E38C6B-9D65-EC67-CA32-B6FD541068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2E75C808-7426-E488-E785-26DAE6405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67" t="-1336" r="25682" b="-1"/>
          <a:stretch/>
        </p:blipFill>
        <p:spPr>
          <a:xfrm>
            <a:off x="6096000" y="0"/>
            <a:ext cx="6096000" cy="637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 descr="Bloco em destaque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492562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600288"/>
            <a:ext cx="6641900" cy="1124345"/>
          </a:xfrm>
        </p:spPr>
        <p:txBody>
          <a:bodyPr rtlCol="0"/>
          <a:lstStyle/>
          <a:p>
            <a:pPr rtl="0"/>
            <a:r>
              <a:rPr lang="pt-BR" sz="6000" dirty="0"/>
              <a:t>Solução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1079" y="4009363"/>
            <a:ext cx="2503503" cy="133166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Opções de planos conforme orçamento dos clientes. 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3</a:t>
            </a:fld>
            <a:endParaRPr lang="pt-BR" dirty="0"/>
          </a:p>
        </p:txBody>
      </p:sp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10B07D2E-61F9-3692-EAF0-5B19D1652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690" y="2401428"/>
            <a:ext cx="1103309" cy="1103309"/>
          </a:xfrm>
          <a:prstGeom prst="rect">
            <a:avLst/>
          </a:prstGeom>
        </p:spPr>
      </p:pic>
      <p:pic>
        <p:nvPicPr>
          <p:cNvPr id="18" name="Imagem 17" descr="Forma&#10;&#10;Descrição gerada automaticamente com confiança baixa">
            <a:extLst>
              <a:ext uri="{FF2B5EF4-FFF2-40B4-BE49-F238E27FC236}">
                <a16:creationId xmlns:a16="http://schemas.microsoft.com/office/drawing/2014/main" id="{5903CE08-E42C-8533-8922-4760E5EEC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569" y="2314398"/>
            <a:ext cx="1105200" cy="1105200"/>
          </a:xfrm>
          <a:prstGeom prst="rect">
            <a:avLst/>
          </a:prstGeom>
        </p:spPr>
      </p:pic>
      <p:pic>
        <p:nvPicPr>
          <p:cNvPr id="21" name="Imagem 20" descr="Forma&#10;&#10;Descrição gerada automaticamente com confiança baixa">
            <a:extLst>
              <a:ext uri="{FF2B5EF4-FFF2-40B4-BE49-F238E27FC236}">
                <a16:creationId xmlns:a16="http://schemas.microsoft.com/office/drawing/2014/main" id="{CA8B675F-8A58-D01A-06B5-C32005A94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4338" y="2314398"/>
            <a:ext cx="1105200" cy="1105200"/>
          </a:xfrm>
          <a:prstGeom prst="rect">
            <a:avLst/>
          </a:prstGeom>
        </p:spPr>
      </p:pic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D97B2F37-1858-0E93-BE50-8FD2287B1B5A}"/>
              </a:ext>
            </a:extLst>
          </p:cNvPr>
          <p:cNvSpPr txBox="1">
            <a:spLocks/>
          </p:cNvSpPr>
          <p:nvPr/>
        </p:nvSpPr>
        <p:spPr>
          <a:xfrm>
            <a:off x="1208141" y="4009363"/>
            <a:ext cx="2325171" cy="133166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  <a:p>
            <a:pPr algn="ctr"/>
            <a:r>
              <a:rPr lang="pt-BR" dirty="0"/>
              <a:t>Produzir aplicativo de exercícios online. </a:t>
            </a:r>
          </a:p>
        </p:txBody>
      </p:sp>
      <p:sp>
        <p:nvSpPr>
          <p:cNvPr id="23" name="Espaço Reservado para Conteúdo 3">
            <a:extLst>
              <a:ext uri="{FF2B5EF4-FFF2-40B4-BE49-F238E27FC236}">
                <a16:creationId xmlns:a16="http://schemas.microsoft.com/office/drawing/2014/main" id="{0DA93DF9-DBC2-3FED-5FD9-98FD5103EE78}"/>
              </a:ext>
            </a:extLst>
          </p:cNvPr>
          <p:cNvSpPr txBox="1">
            <a:spLocks/>
          </p:cNvSpPr>
          <p:nvPr/>
        </p:nvSpPr>
        <p:spPr>
          <a:xfrm>
            <a:off x="7812349" y="4009362"/>
            <a:ext cx="2547891" cy="12606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26670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pt-BR" dirty="0"/>
          </a:p>
          <a:p>
            <a:r>
              <a:rPr lang="pt-BR" dirty="0"/>
              <a:t>Avaliações médicas e nutricional</a:t>
            </a:r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 descr="Mesa com computador, telefone, livros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5700" y="2204792"/>
            <a:ext cx="5956300" cy="1100634"/>
          </a:xfrm>
        </p:spPr>
        <p:txBody>
          <a:bodyPr rtlCol="0"/>
          <a:lstStyle/>
          <a:p>
            <a:pPr rtl="0"/>
            <a:r>
              <a:rPr lang="pt-BR" dirty="0"/>
              <a:t>Requisitos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700" y="3305426"/>
            <a:ext cx="5956300" cy="1943999"/>
          </a:xfrm>
        </p:spPr>
        <p:txBody>
          <a:bodyPr rtlCol="0"/>
          <a:lstStyle/>
          <a:p>
            <a:pPr indent="450215" algn="just">
              <a:lnSpc>
                <a:spcPct val="115000"/>
              </a:lnSpc>
              <a:spcAft>
                <a:spcPts val="800"/>
              </a:spcAft>
            </a:pP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evantamentos que descrevem o que será implementado durante o desenvolvimento de software, informam também como o sistema irá se comportar, além de expressar as necessidades das personas. Detalham as funcionalidades e qualidade que o sistema deve possuir.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6187871" cy="432000"/>
          </a:xfrm>
        </p:spPr>
        <p:txBody>
          <a:bodyPr rtlCol="0"/>
          <a:lstStyle/>
          <a:p>
            <a:pPr rtl="0"/>
            <a:r>
              <a:rPr lang="pt-BR" dirty="0"/>
              <a:t>Alguns requisitos funcionais do projeto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6573" y="1122646"/>
            <a:ext cx="2572656" cy="1355036"/>
          </a:xfrm>
        </p:spPr>
        <p:txBody>
          <a:bodyPr rtlCol="0"/>
          <a:lstStyle/>
          <a:p>
            <a:pPr marL="609600" lvl="1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Pesquisas</a:t>
            </a:r>
          </a:p>
          <a:p>
            <a:pPr marL="609600" lvl="1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Relatórios</a:t>
            </a:r>
          </a:p>
          <a:p>
            <a:pPr marL="609600" lvl="1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Avaliação física</a:t>
            </a:r>
          </a:p>
          <a:p>
            <a:pPr marL="609600" lvl="1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Cadastro usuário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tângulo 11" descr="Bloco em destaque à esquerda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99587" y="92803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9587" y="1122646"/>
            <a:ext cx="1894073" cy="1639407"/>
          </a:xfrm>
        </p:spPr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sz="16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Remoção usuário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sz="16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Alteração usuário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sz="16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Consultas</a:t>
            </a:r>
          </a:p>
          <a:p>
            <a:pPr rtl="0"/>
            <a:endParaRPr lang="pt-BR" sz="1600" b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/>
            <a:r>
              <a:rPr lang="pt-BR" sz="16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 reto 10" descr="Divisor de slid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 descr="Barra em destaque à direita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4180" y="9341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0CBA37FF-37C1-3B04-0933-1A19BDB9F382}"/>
              </a:ext>
            </a:extLst>
          </p:cNvPr>
          <p:cNvSpPr txBox="1">
            <a:spLocks/>
          </p:cNvSpPr>
          <p:nvPr/>
        </p:nvSpPr>
        <p:spPr>
          <a:xfrm>
            <a:off x="432000" y="2837143"/>
            <a:ext cx="696892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Alguns requisitos não funcionais do projeto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B8C0A9A1-9A69-A783-AAD7-FFF4E9311CDD}"/>
              </a:ext>
            </a:extLst>
          </p:cNvPr>
          <p:cNvSpPr txBox="1">
            <a:spLocks/>
          </p:cNvSpPr>
          <p:nvPr/>
        </p:nvSpPr>
        <p:spPr>
          <a:xfrm>
            <a:off x="844570" y="3628999"/>
            <a:ext cx="2457923" cy="19915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Acessibilidade 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Segurança 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Troca de planos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Sistemas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tângulo 19" descr="Bloco em destaque à esquerda">
            <a:extLst>
              <a:ext uri="{FF2B5EF4-FFF2-40B4-BE49-F238E27FC236}">
                <a16:creationId xmlns:a16="http://schemas.microsoft.com/office/drawing/2014/main" id="{30E4EA8F-E313-CF55-0640-4237D60E2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4180" y="3371588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D70B385-EFC8-C231-98B1-A565B97AE77F}"/>
              </a:ext>
            </a:extLst>
          </p:cNvPr>
          <p:cNvSpPr txBox="1">
            <a:spLocks/>
          </p:cNvSpPr>
          <p:nvPr/>
        </p:nvSpPr>
        <p:spPr>
          <a:xfrm>
            <a:off x="4196592" y="3636457"/>
            <a:ext cx="2572656" cy="17087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Confiabilidade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Falhas 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Pagamento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Alertas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7" name="Imagem 26" descr="Logotipo&#10;&#10;Descrição gerada automaticamente">
            <a:extLst>
              <a:ext uri="{FF2B5EF4-FFF2-40B4-BE49-F238E27FC236}">
                <a16:creationId xmlns:a16="http://schemas.microsoft.com/office/drawing/2014/main" id="{44A41C94-36C7-6C50-F1D8-35C8492A4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004" y="972107"/>
            <a:ext cx="4309334" cy="4309334"/>
          </a:xfrm>
          <a:prstGeom prst="rect">
            <a:avLst/>
          </a:prstGeom>
        </p:spPr>
      </p:pic>
      <p:sp>
        <p:nvSpPr>
          <p:cNvPr id="28" name="Retângulo 27" descr="Barra em destaque à direita&#10;">
            <a:extLst>
              <a:ext uri="{FF2B5EF4-FFF2-40B4-BE49-F238E27FC236}">
                <a16:creationId xmlns:a16="http://schemas.microsoft.com/office/drawing/2014/main" id="{10BB1B82-4F57-B23F-972A-BBDD2CE70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96592" y="3371588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Espaço Reservado para Imagem 22" descr="Mulher ao laptop, sorrindo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6097700" cy="1958400"/>
          </a:xfrm>
        </p:spPr>
        <p:txBody>
          <a:bodyPr rtlCol="0"/>
          <a:lstStyle/>
          <a:p>
            <a:pPr rtl="0"/>
            <a:r>
              <a:rPr lang="pt-BR" sz="5600" dirty="0"/>
              <a:t>Histórias de usuários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6096000" cy="1223240"/>
          </a:xfrm>
        </p:spPr>
        <p:txBody>
          <a:bodyPr rtlCol="0"/>
          <a:lstStyle/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 conceito surgiu para auxiliar a identificar e apresentar as necessidades do usuário em uma linguagem mais simples.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7724" y="431999"/>
            <a:ext cx="6442276" cy="952917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lang="pt-BR" sz="6000" spc="-300" dirty="0"/>
              <a:t>Histórias de Usuário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20486" y="1729143"/>
            <a:ext cx="11339513" cy="4061150"/>
          </a:xfrm>
        </p:spPr>
        <p:txBody>
          <a:bodyPr rtlCol="0"/>
          <a:lstStyle/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Como jovem estudante, eu preciso pesquisar planos de exercícios para realizar diariamente.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Como dona de casa, eu quero receber notificações de alerta para me lembrar dos horários de realização de exercícios.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 como empresário, desejo poder cadastrar meu perfil virtualmente para evitar deslocamentos desnecessários.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 como aposentada, dependendo da minha situação econômica quero poder mudar de plano para acessar mais benefícios ou restringi-los se for o caso.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 como colaborador, preciso de uma base de dados dos clientes para identificar um perfil específico.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 como pessoa com deficiência, quero visualizar os exercícios em vídeos com tradução para cumprir meu plano estabelecido.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4" name="Retângulo 3" descr="Bloco em destaque">
            <a:extLst>
              <a:ext uri="{FF2B5EF4-FFF2-40B4-BE49-F238E27FC236}">
                <a16:creationId xmlns:a16="http://schemas.microsoft.com/office/drawing/2014/main" id="{59ED5A2D-22D3-FC47-2A9F-CCFF4554D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317175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8D981-7A7A-AA18-6374-F0A276B7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WIREFRAME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02BB34-D1BA-6B97-2771-589DAB47A3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2730A5-627B-4223-9B35-7589B6D3D8D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8</a:t>
            </a:fld>
            <a:endParaRPr lang="pt-BR" dirty="0"/>
          </a:p>
        </p:txBody>
      </p:sp>
      <p:pic>
        <p:nvPicPr>
          <p:cNvPr id="8" name="Imagem 7" descr="Interface gráfica do usuário, Texto, Aplicativo, Email">
            <a:extLst>
              <a:ext uri="{FF2B5EF4-FFF2-40B4-BE49-F238E27FC236}">
                <a16:creationId xmlns:a16="http://schemas.microsoft.com/office/drawing/2014/main" id="{4F8CF032-69F0-276F-8942-EA6633378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02" y="893375"/>
            <a:ext cx="2368350" cy="5124046"/>
          </a:xfrm>
          <a:prstGeom prst="rect">
            <a:avLst/>
          </a:prstGeom>
        </p:spPr>
      </p:pic>
      <p:pic>
        <p:nvPicPr>
          <p:cNvPr id="10" name="Imagem 9" descr="Interface gráfica do usuário, Texto, Aplicativo">
            <a:extLst>
              <a:ext uri="{FF2B5EF4-FFF2-40B4-BE49-F238E27FC236}">
                <a16:creationId xmlns:a16="http://schemas.microsoft.com/office/drawing/2014/main" id="{6B51B6F1-B6B8-EF30-D5BC-7B410960C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990" y="893375"/>
            <a:ext cx="2402665" cy="5124046"/>
          </a:xfrm>
          <a:prstGeom prst="rect">
            <a:avLst/>
          </a:prstGeom>
        </p:spPr>
      </p:pic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8933FE7-63E0-F1B8-636F-D95989A07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593" y="893376"/>
            <a:ext cx="2512459" cy="5227200"/>
          </a:xfrm>
          <a:prstGeom prst="rect">
            <a:avLst/>
          </a:prstGeom>
        </p:spPr>
      </p:pic>
      <p:pic>
        <p:nvPicPr>
          <p:cNvPr id="6" name="Imagem 5" descr="Interface gráfica do usuário, Texto, Aplicativo, Email">
            <a:extLst>
              <a:ext uri="{FF2B5EF4-FFF2-40B4-BE49-F238E27FC236}">
                <a16:creationId xmlns:a16="http://schemas.microsoft.com/office/drawing/2014/main" id="{64CBCF33-368A-0E91-7BFD-70C547604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35" y="893375"/>
            <a:ext cx="2416028" cy="5227200"/>
          </a:xfrm>
          <a:prstGeom prst="rect">
            <a:avLst/>
          </a:prstGeom>
        </p:spPr>
      </p:pic>
      <p:pic>
        <p:nvPicPr>
          <p:cNvPr id="7" name="Imagem 6" descr="Interface gráfica do usuário, Texto, Aplicativo">
            <a:extLst>
              <a:ext uri="{FF2B5EF4-FFF2-40B4-BE49-F238E27FC236}">
                <a16:creationId xmlns:a16="http://schemas.microsoft.com/office/drawing/2014/main" id="{E1353CD1-7E6D-03CD-13C3-53E1F1D6E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961" y="893375"/>
            <a:ext cx="2451034" cy="52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4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54BAB-D0EE-9DA7-2A0D-1E1F9018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WIREFRAME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74E610-97CB-C753-B7BF-2CC3A919FBA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0CB451-69EB-8227-11BA-3550B6B35B3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9</a:t>
            </a:fld>
            <a:endParaRPr lang="pt-BR" dirty="0"/>
          </a:p>
        </p:txBody>
      </p:sp>
      <p:pic>
        <p:nvPicPr>
          <p:cNvPr id="7" name="Imagem 6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4FB6D0C7-9DB1-5137-5617-91B349419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002" y="1028375"/>
            <a:ext cx="2415195" cy="5225398"/>
          </a:xfrm>
          <a:prstGeom prst="rect">
            <a:avLst/>
          </a:prstGeom>
        </p:spPr>
      </p:pic>
      <p:pic>
        <p:nvPicPr>
          <p:cNvPr id="6" name="Imagem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01806ACC-03BA-8C4B-3A62-CDF3B5341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803" y="815400"/>
            <a:ext cx="2416028" cy="5227200"/>
          </a:xfrm>
          <a:prstGeom prst="rect">
            <a:avLst/>
          </a:prstGeom>
        </p:spPr>
      </p:pic>
      <p:pic>
        <p:nvPicPr>
          <p:cNvPr id="8" name="Imagem 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24C632A-CC8B-B99D-B84D-BFFCFE34A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913" y="1028375"/>
            <a:ext cx="2416027" cy="5227200"/>
          </a:xfrm>
          <a:prstGeom prst="rect">
            <a:avLst/>
          </a:prstGeom>
        </p:spPr>
      </p:pic>
      <p:pic>
        <p:nvPicPr>
          <p:cNvPr id="9" name="Imagem 8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C0E5CC25-E60E-E0A6-54B7-28EC7B92C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824" y="979775"/>
            <a:ext cx="2416028" cy="52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614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ADA3E8C3-89B5-42F4-B40B-445B02320158}" vid="{73F44004-0E06-4849-A377-12E0D1D74C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{C4E8B305-8733-428C-A961-E8FEFBDBDDF7}tf16411250_win32</Template>
  <TotalTime>100</TotalTime>
  <Words>303</Words>
  <Application>Microsoft Office PowerPoint</Application>
  <PresentationFormat>Widescreen</PresentationFormat>
  <Paragraphs>91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Candara</vt:lpstr>
      <vt:lpstr>Corbel</vt:lpstr>
      <vt:lpstr>Times New Roman</vt:lpstr>
      <vt:lpstr>Tema do Office</vt:lpstr>
      <vt:lpstr>Projeto: FitPlan</vt:lpstr>
      <vt:lpstr>O Problema</vt:lpstr>
      <vt:lpstr>Solução</vt:lpstr>
      <vt:lpstr>Requisitos</vt:lpstr>
      <vt:lpstr>Alguns requisitos funcionais do projeto</vt:lpstr>
      <vt:lpstr>Histórias de usuários</vt:lpstr>
      <vt:lpstr>Histórias de Usuário</vt:lpstr>
      <vt:lpstr>WIREFRAME</vt:lpstr>
      <vt:lpstr>WIREFRAME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Projeto: Fitplan</dc:title>
  <dc:creator>Huaman, Susan Karen Jaime</dc:creator>
  <cp:lastModifiedBy>Huaman, Susan Karen Jaime</cp:lastModifiedBy>
  <cp:revision>10</cp:revision>
  <dcterms:created xsi:type="dcterms:W3CDTF">2023-04-11T16:03:25Z</dcterms:created>
  <dcterms:modified xsi:type="dcterms:W3CDTF">2023-04-11T21:38:46Z</dcterms:modified>
</cp:coreProperties>
</file>