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0" r:id="rId4"/>
    <p:sldId id="269" r:id="rId5"/>
    <p:sldId id="263" r:id="rId6"/>
    <p:sldId id="274" r:id="rId7"/>
    <p:sldId id="275" r:id="rId8"/>
    <p:sldId id="267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/>
    <p:restoredTop sz="94650"/>
  </p:normalViewPr>
  <p:slideViewPr>
    <p:cSldViewPr snapToGrid="0" snapToObjects="1">
      <p:cViewPr varScale="1">
        <p:scale>
          <a:sx n="127" d="100"/>
          <a:sy n="127" d="100"/>
        </p:scale>
        <p:origin x="552" y="184"/>
      </p:cViewPr>
      <p:guideLst/>
    </p:cSldViewPr>
  </p:slideViewPr>
  <p:outlineViewPr>
    <p:cViewPr>
      <p:scale>
        <a:sx n="33" d="100"/>
        <a:sy n="33" d="100"/>
      </p:scale>
      <p:origin x="0" y="-8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32.png"/><Relationship Id="rId7" Type="http://schemas.openxmlformats.org/officeDocument/2006/relationships/image" Target="../media/image4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32.png"/><Relationship Id="rId7" Type="http://schemas.openxmlformats.org/officeDocument/2006/relationships/image" Target="../media/image4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33B9C8-5337-44C7-BE8A-F168B3F73CA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79DB314-6F1D-46B2-8B8F-29BD0CE6BB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Over 7,000 lakes, and 800,000 private ponds in Texas.</a:t>
          </a:r>
        </a:p>
      </dgm:t>
    </dgm:pt>
    <dgm:pt modelId="{3249B8A7-463F-4FA7-A5D1-5D78ED7FB37C}" type="parTrans" cxnId="{68E88784-74C3-454E-9379-D42B815198DD}">
      <dgm:prSet/>
      <dgm:spPr/>
      <dgm:t>
        <a:bodyPr/>
        <a:lstStyle/>
        <a:p>
          <a:endParaRPr lang="en-US"/>
        </a:p>
      </dgm:t>
    </dgm:pt>
    <dgm:pt modelId="{675113DD-950F-45F6-9361-F94BACA10B55}" type="sibTrans" cxnId="{68E88784-74C3-454E-9379-D42B815198D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6029CB1-9603-4901-B7F6-2D787D086B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Bass and Catfish are most popular/common sport fish.</a:t>
          </a:r>
        </a:p>
      </dgm:t>
    </dgm:pt>
    <dgm:pt modelId="{74721536-A4D8-40E1-8B9A-632227848BED}" type="parTrans" cxnId="{486A7192-423E-4F90-B5E4-A0BF8AA1E291}">
      <dgm:prSet/>
      <dgm:spPr/>
      <dgm:t>
        <a:bodyPr/>
        <a:lstStyle/>
        <a:p>
          <a:endParaRPr lang="en-US"/>
        </a:p>
      </dgm:t>
    </dgm:pt>
    <dgm:pt modelId="{D7561A1D-E404-4534-8233-D9D4C1D8E0FA}" type="sibTrans" cxnId="{486A7192-423E-4F90-B5E4-A0BF8AA1E29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2205264-6431-44A9-B5F8-3B4DF89A19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 could be used to estimate fish population, without using test instruments.</a:t>
          </a:r>
        </a:p>
      </dgm:t>
    </dgm:pt>
    <dgm:pt modelId="{58DEC198-D72B-4A8E-B10A-ACC12D0F3E86}" type="parTrans" cxnId="{B862D21A-3955-479E-A58E-A59D583EAFBB}">
      <dgm:prSet/>
      <dgm:spPr/>
      <dgm:t>
        <a:bodyPr/>
        <a:lstStyle/>
        <a:p>
          <a:endParaRPr lang="en-US"/>
        </a:p>
      </dgm:t>
    </dgm:pt>
    <dgm:pt modelId="{C697D991-75D4-4588-8E81-99C693E0CA98}" type="sibTrans" cxnId="{B862D21A-3955-479E-A58E-A59D583EAFB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40262A9-2B8B-D24B-B353-FA6A07359A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healthy populations are maintained, lakes and pond managers could save thousands of dollars</a:t>
          </a:r>
        </a:p>
      </dgm:t>
    </dgm:pt>
    <dgm:pt modelId="{E88F26CE-A691-B74F-A075-9676C71D12A3}" type="parTrans" cxnId="{4CC9AA1E-98C1-AE41-AD8E-6363D3FE81E1}">
      <dgm:prSet/>
      <dgm:spPr/>
      <dgm:t>
        <a:bodyPr/>
        <a:lstStyle/>
        <a:p>
          <a:endParaRPr lang="en-US"/>
        </a:p>
      </dgm:t>
    </dgm:pt>
    <dgm:pt modelId="{CB1C835B-E840-AC40-8865-4D91938AC0E6}" type="sibTrans" cxnId="{4CC9AA1E-98C1-AE41-AD8E-6363D3FE81E1}">
      <dgm:prSet/>
      <dgm:spPr/>
      <dgm:t>
        <a:bodyPr/>
        <a:lstStyle/>
        <a:p>
          <a:endParaRPr lang="en-US"/>
        </a:p>
      </dgm:t>
    </dgm:pt>
    <dgm:pt modelId="{1B09D3CE-07A3-4DE1-BBF1-B6C28A380B03}" type="pres">
      <dgm:prSet presAssocID="{CC33B9C8-5337-44C7-BE8A-F168B3F73CA2}" presName="root" presStyleCnt="0">
        <dgm:presLayoutVars>
          <dgm:dir/>
          <dgm:resizeHandles val="exact"/>
        </dgm:presLayoutVars>
      </dgm:prSet>
      <dgm:spPr/>
    </dgm:pt>
    <dgm:pt modelId="{F72514DC-8669-48BF-AFA3-FA99D6660404}" type="pres">
      <dgm:prSet presAssocID="{CC33B9C8-5337-44C7-BE8A-F168B3F73CA2}" presName="container" presStyleCnt="0">
        <dgm:presLayoutVars>
          <dgm:dir/>
          <dgm:resizeHandles val="exact"/>
        </dgm:presLayoutVars>
      </dgm:prSet>
      <dgm:spPr/>
    </dgm:pt>
    <dgm:pt modelId="{D0D7D240-E310-411A-80AB-227FD3C2CDD3}" type="pres">
      <dgm:prSet presAssocID="{A79DB314-6F1D-46B2-8B8F-29BD0CE6BB18}" presName="compNode" presStyleCnt="0"/>
      <dgm:spPr/>
    </dgm:pt>
    <dgm:pt modelId="{21D1B270-79B1-48DC-800A-9F71D502AC79}" type="pres">
      <dgm:prSet presAssocID="{A79DB314-6F1D-46B2-8B8F-29BD0CE6BB18}" presName="iconBgRect" presStyleLbl="bgShp" presStyleIdx="0" presStyleCnt="4"/>
      <dgm:spPr/>
    </dgm:pt>
    <dgm:pt modelId="{4CE72E2B-A3D5-414B-BFAA-C9883B2AE932}" type="pres">
      <dgm:prSet presAssocID="{A79DB314-6F1D-46B2-8B8F-29BD0CE6BB1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24A538CA-59A0-40E7-87C5-0111B6080CAC}" type="pres">
      <dgm:prSet presAssocID="{A79DB314-6F1D-46B2-8B8F-29BD0CE6BB18}" presName="spaceRect" presStyleCnt="0"/>
      <dgm:spPr/>
    </dgm:pt>
    <dgm:pt modelId="{730AB7F2-BFC6-4351-A26A-F1F1BD89B7F3}" type="pres">
      <dgm:prSet presAssocID="{A79DB314-6F1D-46B2-8B8F-29BD0CE6BB18}" presName="textRect" presStyleLbl="revTx" presStyleIdx="0" presStyleCnt="4">
        <dgm:presLayoutVars>
          <dgm:chMax val="1"/>
          <dgm:chPref val="1"/>
        </dgm:presLayoutVars>
      </dgm:prSet>
      <dgm:spPr/>
    </dgm:pt>
    <dgm:pt modelId="{36E3AAC5-59A0-4129-9020-0038BCE6060E}" type="pres">
      <dgm:prSet presAssocID="{675113DD-950F-45F6-9361-F94BACA10B55}" presName="sibTrans" presStyleLbl="sibTrans2D1" presStyleIdx="0" presStyleCnt="0"/>
      <dgm:spPr/>
    </dgm:pt>
    <dgm:pt modelId="{120A33DE-3751-472C-9365-4F19FAD6B02A}" type="pres">
      <dgm:prSet presAssocID="{D6029CB1-9603-4901-B7F6-2D787D086BF8}" presName="compNode" presStyleCnt="0"/>
      <dgm:spPr/>
    </dgm:pt>
    <dgm:pt modelId="{2E14A8CC-A5AB-467D-93A7-5B1EAB44CC91}" type="pres">
      <dgm:prSet presAssocID="{D6029CB1-9603-4901-B7F6-2D787D086BF8}" presName="iconBgRect" presStyleLbl="bgShp" presStyleIdx="1" presStyleCnt="4"/>
      <dgm:spPr/>
    </dgm:pt>
    <dgm:pt modelId="{B66CE386-65D3-47E8-90E0-FB7518CF23BF}" type="pres">
      <dgm:prSet presAssocID="{D6029CB1-9603-4901-B7F6-2D787D086BF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sh"/>
        </a:ext>
      </dgm:extLst>
    </dgm:pt>
    <dgm:pt modelId="{A1847873-09F0-48C7-8614-6F76C77B98CA}" type="pres">
      <dgm:prSet presAssocID="{D6029CB1-9603-4901-B7F6-2D787D086BF8}" presName="spaceRect" presStyleCnt="0"/>
      <dgm:spPr/>
    </dgm:pt>
    <dgm:pt modelId="{5D49DD5F-271E-4FF5-854E-1E6B02E0E006}" type="pres">
      <dgm:prSet presAssocID="{D6029CB1-9603-4901-B7F6-2D787D086BF8}" presName="textRect" presStyleLbl="revTx" presStyleIdx="1" presStyleCnt="4">
        <dgm:presLayoutVars>
          <dgm:chMax val="1"/>
          <dgm:chPref val="1"/>
        </dgm:presLayoutVars>
      </dgm:prSet>
      <dgm:spPr/>
    </dgm:pt>
    <dgm:pt modelId="{04C73AB4-A5F1-4493-97E4-5364218BE84A}" type="pres">
      <dgm:prSet presAssocID="{D7561A1D-E404-4534-8233-D9D4C1D8E0FA}" presName="sibTrans" presStyleLbl="sibTrans2D1" presStyleIdx="0" presStyleCnt="0"/>
      <dgm:spPr/>
    </dgm:pt>
    <dgm:pt modelId="{8782E610-916B-4FEF-BE3E-8F47051436F1}" type="pres">
      <dgm:prSet presAssocID="{92205264-6431-44A9-B5F8-3B4DF89A1911}" presName="compNode" presStyleCnt="0"/>
      <dgm:spPr/>
    </dgm:pt>
    <dgm:pt modelId="{BBDC2137-AB8E-4238-9327-1CC0E33E5B1B}" type="pres">
      <dgm:prSet presAssocID="{92205264-6431-44A9-B5F8-3B4DF89A1911}" presName="iconBgRect" presStyleLbl="bgShp" presStyleIdx="2" presStyleCnt="4"/>
      <dgm:spPr/>
    </dgm:pt>
    <dgm:pt modelId="{F980F369-8896-4739-86FC-FCD5463C320D}" type="pres">
      <dgm:prSet presAssocID="{92205264-6431-44A9-B5F8-3B4DF89A191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t"/>
        </a:ext>
      </dgm:extLst>
    </dgm:pt>
    <dgm:pt modelId="{33AAF1A8-F77E-4F4B-89D5-E738CC351BF1}" type="pres">
      <dgm:prSet presAssocID="{92205264-6431-44A9-B5F8-3B4DF89A1911}" presName="spaceRect" presStyleCnt="0"/>
      <dgm:spPr/>
    </dgm:pt>
    <dgm:pt modelId="{B40E3E70-AB40-4FE3-8CB8-806AF511637C}" type="pres">
      <dgm:prSet presAssocID="{92205264-6431-44A9-B5F8-3B4DF89A1911}" presName="textRect" presStyleLbl="revTx" presStyleIdx="2" presStyleCnt="4">
        <dgm:presLayoutVars>
          <dgm:chMax val="1"/>
          <dgm:chPref val="1"/>
        </dgm:presLayoutVars>
      </dgm:prSet>
      <dgm:spPr/>
    </dgm:pt>
    <dgm:pt modelId="{6DFA2B77-2AA3-4E05-A5C6-4FF8AB9F15B2}" type="pres">
      <dgm:prSet presAssocID="{C697D991-75D4-4588-8E81-99C693E0CA98}" presName="sibTrans" presStyleLbl="sibTrans2D1" presStyleIdx="0" presStyleCnt="0"/>
      <dgm:spPr/>
    </dgm:pt>
    <dgm:pt modelId="{CD0DF2AB-FE0C-426B-A85D-CE26D9539468}" type="pres">
      <dgm:prSet presAssocID="{840262A9-2B8B-D24B-B353-FA6A07359A47}" presName="compNode" presStyleCnt="0"/>
      <dgm:spPr/>
    </dgm:pt>
    <dgm:pt modelId="{7B274B29-EE7E-4F68-9205-DFC35B21570D}" type="pres">
      <dgm:prSet presAssocID="{840262A9-2B8B-D24B-B353-FA6A07359A47}" presName="iconBgRect" presStyleLbl="bgShp" presStyleIdx="3" presStyleCnt="4"/>
      <dgm:spPr/>
    </dgm:pt>
    <dgm:pt modelId="{6E12C34F-3CE2-4E9A-9B6F-C0B0235DEFF0}" type="pres">
      <dgm:prSet presAssocID="{840262A9-2B8B-D24B-B353-FA6A07359A4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8448AC0B-59FC-4B68-9E25-5A1475A31C59}" type="pres">
      <dgm:prSet presAssocID="{840262A9-2B8B-D24B-B353-FA6A07359A47}" presName="spaceRect" presStyleCnt="0"/>
      <dgm:spPr/>
    </dgm:pt>
    <dgm:pt modelId="{FD7A748B-EA69-41DB-A9DB-C8D3D2B5D6A5}" type="pres">
      <dgm:prSet presAssocID="{840262A9-2B8B-D24B-B353-FA6A07359A4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08FC00D-3CEF-D141-8FBC-99E06CB08BB6}" type="presOf" srcId="{D7561A1D-E404-4534-8233-D9D4C1D8E0FA}" destId="{04C73AB4-A5F1-4493-97E4-5364218BE84A}" srcOrd="0" destOrd="0" presId="urn:microsoft.com/office/officeart/2018/2/layout/IconCircleList"/>
    <dgm:cxn modelId="{B862D21A-3955-479E-A58E-A59D583EAFBB}" srcId="{CC33B9C8-5337-44C7-BE8A-F168B3F73CA2}" destId="{92205264-6431-44A9-B5F8-3B4DF89A1911}" srcOrd="2" destOrd="0" parTransId="{58DEC198-D72B-4A8E-B10A-ACC12D0F3E86}" sibTransId="{C697D991-75D4-4588-8E81-99C693E0CA98}"/>
    <dgm:cxn modelId="{4CC9AA1E-98C1-AE41-AD8E-6363D3FE81E1}" srcId="{CC33B9C8-5337-44C7-BE8A-F168B3F73CA2}" destId="{840262A9-2B8B-D24B-B353-FA6A07359A47}" srcOrd="3" destOrd="0" parTransId="{E88F26CE-A691-B74F-A075-9676C71D12A3}" sibTransId="{CB1C835B-E840-AC40-8865-4D91938AC0E6}"/>
    <dgm:cxn modelId="{6FAB6A29-8F10-9B4E-8434-C978CC0483C3}" type="presOf" srcId="{840262A9-2B8B-D24B-B353-FA6A07359A47}" destId="{FD7A748B-EA69-41DB-A9DB-C8D3D2B5D6A5}" srcOrd="0" destOrd="0" presId="urn:microsoft.com/office/officeart/2018/2/layout/IconCircleList"/>
    <dgm:cxn modelId="{BE00F97D-8A36-8E43-98B5-2DDF2ED3F899}" type="presOf" srcId="{D6029CB1-9603-4901-B7F6-2D787D086BF8}" destId="{5D49DD5F-271E-4FF5-854E-1E6B02E0E006}" srcOrd="0" destOrd="0" presId="urn:microsoft.com/office/officeart/2018/2/layout/IconCircleList"/>
    <dgm:cxn modelId="{68E88784-74C3-454E-9379-D42B815198DD}" srcId="{CC33B9C8-5337-44C7-BE8A-F168B3F73CA2}" destId="{A79DB314-6F1D-46B2-8B8F-29BD0CE6BB18}" srcOrd="0" destOrd="0" parTransId="{3249B8A7-463F-4FA7-A5D1-5D78ED7FB37C}" sibTransId="{675113DD-950F-45F6-9361-F94BACA10B55}"/>
    <dgm:cxn modelId="{0A58808A-21FB-0646-BA20-C81F0439D6D3}" type="presOf" srcId="{A79DB314-6F1D-46B2-8B8F-29BD0CE6BB18}" destId="{730AB7F2-BFC6-4351-A26A-F1F1BD89B7F3}" srcOrd="0" destOrd="0" presId="urn:microsoft.com/office/officeart/2018/2/layout/IconCircleList"/>
    <dgm:cxn modelId="{486A7192-423E-4F90-B5E4-A0BF8AA1E291}" srcId="{CC33B9C8-5337-44C7-BE8A-F168B3F73CA2}" destId="{D6029CB1-9603-4901-B7F6-2D787D086BF8}" srcOrd="1" destOrd="0" parTransId="{74721536-A4D8-40E1-8B9A-632227848BED}" sibTransId="{D7561A1D-E404-4534-8233-D9D4C1D8E0FA}"/>
    <dgm:cxn modelId="{64B43F9D-B202-6646-9E18-C723D19BA489}" type="presOf" srcId="{CC33B9C8-5337-44C7-BE8A-F168B3F73CA2}" destId="{1B09D3CE-07A3-4DE1-BBF1-B6C28A380B03}" srcOrd="0" destOrd="0" presId="urn:microsoft.com/office/officeart/2018/2/layout/IconCircleList"/>
    <dgm:cxn modelId="{C12342A9-AC91-5842-B356-E6A9D63C0C64}" type="presOf" srcId="{C697D991-75D4-4588-8E81-99C693E0CA98}" destId="{6DFA2B77-2AA3-4E05-A5C6-4FF8AB9F15B2}" srcOrd="0" destOrd="0" presId="urn:microsoft.com/office/officeart/2018/2/layout/IconCircleList"/>
    <dgm:cxn modelId="{C2EDF4AC-C87C-1242-BD43-67F4B2D371B1}" type="presOf" srcId="{92205264-6431-44A9-B5F8-3B4DF89A1911}" destId="{B40E3E70-AB40-4FE3-8CB8-806AF511637C}" srcOrd="0" destOrd="0" presId="urn:microsoft.com/office/officeart/2018/2/layout/IconCircleList"/>
    <dgm:cxn modelId="{50603CFA-D9A8-7743-9F71-B6267FBBB577}" type="presOf" srcId="{675113DD-950F-45F6-9361-F94BACA10B55}" destId="{36E3AAC5-59A0-4129-9020-0038BCE6060E}" srcOrd="0" destOrd="0" presId="urn:microsoft.com/office/officeart/2018/2/layout/IconCircleList"/>
    <dgm:cxn modelId="{14A35209-BE38-EE4D-B7C0-FC2CAB6D4082}" type="presParOf" srcId="{1B09D3CE-07A3-4DE1-BBF1-B6C28A380B03}" destId="{F72514DC-8669-48BF-AFA3-FA99D6660404}" srcOrd="0" destOrd="0" presId="urn:microsoft.com/office/officeart/2018/2/layout/IconCircleList"/>
    <dgm:cxn modelId="{A82263ED-B8E0-B940-B170-BFC44F91E62A}" type="presParOf" srcId="{F72514DC-8669-48BF-AFA3-FA99D6660404}" destId="{D0D7D240-E310-411A-80AB-227FD3C2CDD3}" srcOrd="0" destOrd="0" presId="urn:microsoft.com/office/officeart/2018/2/layout/IconCircleList"/>
    <dgm:cxn modelId="{D351F807-CE1B-A143-9ADD-7E33B2E3F1DB}" type="presParOf" srcId="{D0D7D240-E310-411A-80AB-227FD3C2CDD3}" destId="{21D1B270-79B1-48DC-800A-9F71D502AC79}" srcOrd="0" destOrd="0" presId="urn:microsoft.com/office/officeart/2018/2/layout/IconCircleList"/>
    <dgm:cxn modelId="{F24AF15B-2D01-4C49-A20C-7BB8400282C0}" type="presParOf" srcId="{D0D7D240-E310-411A-80AB-227FD3C2CDD3}" destId="{4CE72E2B-A3D5-414B-BFAA-C9883B2AE932}" srcOrd="1" destOrd="0" presId="urn:microsoft.com/office/officeart/2018/2/layout/IconCircleList"/>
    <dgm:cxn modelId="{D95D5EBA-641E-F744-B0B3-B929D14C5510}" type="presParOf" srcId="{D0D7D240-E310-411A-80AB-227FD3C2CDD3}" destId="{24A538CA-59A0-40E7-87C5-0111B6080CAC}" srcOrd="2" destOrd="0" presId="urn:microsoft.com/office/officeart/2018/2/layout/IconCircleList"/>
    <dgm:cxn modelId="{0DCE6CED-14F6-9C47-85AC-7588941AF8B6}" type="presParOf" srcId="{D0D7D240-E310-411A-80AB-227FD3C2CDD3}" destId="{730AB7F2-BFC6-4351-A26A-F1F1BD89B7F3}" srcOrd="3" destOrd="0" presId="urn:microsoft.com/office/officeart/2018/2/layout/IconCircleList"/>
    <dgm:cxn modelId="{D8B9FE1E-3C3D-1C47-9819-C0F35647572A}" type="presParOf" srcId="{F72514DC-8669-48BF-AFA3-FA99D6660404}" destId="{36E3AAC5-59A0-4129-9020-0038BCE6060E}" srcOrd="1" destOrd="0" presId="urn:microsoft.com/office/officeart/2018/2/layout/IconCircleList"/>
    <dgm:cxn modelId="{43310116-0EDE-0E49-A540-5240C05EAFD6}" type="presParOf" srcId="{F72514DC-8669-48BF-AFA3-FA99D6660404}" destId="{120A33DE-3751-472C-9365-4F19FAD6B02A}" srcOrd="2" destOrd="0" presId="urn:microsoft.com/office/officeart/2018/2/layout/IconCircleList"/>
    <dgm:cxn modelId="{83611A74-677B-6D49-99B1-A266DA073190}" type="presParOf" srcId="{120A33DE-3751-472C-9365-4F19FAD6B02A}" destId="{2E14A8CC-A5AB-467D-93A7-5B1EAB44CC91}" srcOrd="0" destOrd="0" presId="urn:microsoft.com/office/officeart/2018/2/layout/IconCircleList"/>
    <dgm:cxn modelId="{62A98667-431A-6A42-9F7C-92C051F972DF}" type="presParOf" srcId="{120A33DE-3751-472C-9365-4F19FAD6B02A}" destId="{B66CE386-65D3-47E8-90E0-FB7518CF23BF}" srcOrd="1" destOrd="0" presId="urn:microsoft.com/office/officeart/2018/2/layout/IconCircleList"/>
    <dgm:cxn modelId="{7457BC60-A501-8642-A9A3-34C1D97E9167}" type="presParOf" srcId="{120A33DE-3751-472C-9365-4F19FAD6B02A}" destId="{A1847873-09F0-48C7-8614-6F76C77B98CA}" srcOrd="2" destOrd="0" presId="urn:microsoft.com/office/officeart/2018/2/layout/IconCircleList"/>
    <dgm:cxn modelId="{BB8687AF-971F-0942-830C-13ED63CB0C3E}" type="presParOf" srcId="{120A33DE-3751-472C-9365-4F19FAD6B02A}" destId="{5D49DD5F-271E-4FF5-854E-1E6B02E0E006}" srcOrd="3" destOrd="0" presId="urn:microsoft.com/office/officeart/2018/2/layout/IconCircleList"/>
    <dgm:cxn modelId="{150A9288-E45E-AF4F-877B-EDC88C87750D}" type="presParOf" srcId="{F72514DC-8669-48BF-AFA3-FA99D6660404}" destId="{04C73AB4-A5F1-4493-97E4-5364218BE84A}" srcOrd="3" destOrd="0" presId="urn:microsoft.com/office/officeart/2018/2/layout/IconCircleList"/>
    <dgm:cxn modelId="{76E67BBC-F246-0D4C-8D80-9B4B6D032A43}" type="presParOf" srcId="{F72514DC-8669-48BF-AFA3-FA99D6660404}" destId="{8782E610-916B-4FEF-BE3E-8F47051436F1}" srcOrd="4" destOrd="0" presId="urn:microsoft.com/office/officeart/2018/2/layout/IconCircleList"/>
    <dgm:cxn modelId="{4F49B613-1D9D-6D40-BDCD-A55F64C453E8}" type="presParOf" srcId="{8782E610-916B-4FEF-BE3E-8F47051436F1}" destId="{BBDC2137-AB8E-4238-9327-1CC0E33E5B1B}" srcOrd="0" destOrd="0" presId="urn:microsoft.com/office/officeart/2018/2/layout/IconCircleList"/>
    <dgm:cxn modelId="{2857578C-E299-8E4A-994A-79350E5BBC28}" type="presParOf" srcId="{8782E610-916B-4FEF-BE3E-8F47051436F1}" destId="{F980F369-8896-4739-86FC-FCD5463C320D}" srcOrd="1" destOrd="0" presId="urn:microsoft.com/office/officeart/2018/2/layout/IconCircleList"/>
    <dgm:cxn modelId="{2D0ADC57-3393-E44A-9DA8-D040FA6059A9}" type="presParOf" srcId="{8782E610-916B-4FEF-BE3E-8F47051436F1}" destId="{33AAF1A8-F77E-4F4B-89D5-E738CC351BF1}" srcOrd="2" destOrd="0" presId="urn:microsoft.com/office/officeart/2018/2/layout/IconCircleList"/>
    <dgm:cxn modelId="{CD69707F-65D1-2442-B939-31861714E8C6}" type="presParOf" srcId="{8782E610-916B-4FEF-BE3E-8F47051436F1}" destId="{B40E3E70-AB40-4FE3-8CB8-806AF511637C}" srcOrd="3" destOrd="0" presId="urn:microsoft.com/office/officeart/2018/2/layout/IconCircleList"/>
    <dgm:cxn modelId="{15BD06F8-2504-244F-874C-54F277B0DD9D}" type="presParOf" srcId="{F72514DC-8669-48BF-AFA3-FA99D6660404}" destId="{6DFA2B77-2AA3-4E05-A5C6-4FF8AB9F15B2}" srcOrd="5" destOrd="0" presId="urn:microsoft.com/office/officeart/2018/2/layout/IconCircleList"/>
    <dgm:cxn modelId="{C8731EF0-816A-5A48-A86A-0D163DC22E6B}" type="presParOf" srcId="{F72514DC-8669-48BF-AFA3-FA99D6660404}" destId="{CD0DF2AB-FE0C-426B-A85D-CE26D9539468}" srcOrd="6" destOrd="0" presId="urn:microsoft.com/office/officeart/2018/2/layout/IconCircleList"/>
    <dgm:cxn modelId="{86F1B66E-D607-354F-8CD7-E6FC64F49160}" type="presParOf" srcId="{CD0DF2AB-FE0C-426B-A85D-CE26D9539468}" destId="{7B274B29-EE7E-4F68-9205-DFC35B21570D}" srcOrd="0" destOrd="0" presId="urn:microsoft.com/office/officeart/2018/2/layout/IconCircleList"/>
    <dgm:cxn modelId="{AF43EBC3-2E28-934E-BDCF-7E141A6306FA}" type="presParOf" srcId="{CD0DF2AB-FE0C-426B-A85D-CE26D9539468}" destId="{6E12C34F-3CE2-4E9A-9B6F-C0B0235DEFF0}" srcOrd="1" destOrd="0" presId="urn:microsoft.com/office/officeart/2018/2/layout/IconCircleList"/>
    <dgm:cxn modelId="{C5FA30D6-441A-854F-80B1-95A402AF5A12}" type="presParOf" srcId="{CD0DF2AB-FE0C-426B-A85D-CE26D9539468}" destId="{8448AC0B-59FC-4B68-9E25-5A1475A31C59}" srcOrd="2" destOrd="0" presId="urn:microsoft.com/office/officeart/2018/2/layout/IconCircleList"/>
    <dgm:cxn modelId="{2456CE6F-1966-384B-B84B-9EB859A14369}" type="presParOf" srcId="{CD0DF2AB-FE0C-426B-A85D-CE26D9539468}" destId="{FD7A748B-EA69-41DB-A9DB-C8D3D2B5D6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638819-B187-4B3D-9A95-3B50E3F74BE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87BE059-9228-4830-9B23-6B6558FD4E03}">
      <dgm:prSet custT="1"/>
      <dgm:spPr/>
      <dgm:t>
        <a:bodyPr/>
        <a:lstStyle/>
        <a:p>
          <a:r>
            <a:rPr lang="en-US" sz="2400" dirty="0"/>
            <a:t>Similar sizes of each fish. </a:t>
          </a:r>
        </a:p>
      </dgm:t>
    </dgm:pt>
    <dgm:pt modelId="{C4A70542-565D-4849-8FE3-377248390E9E}" type="parTrans" cxnId="{993E35B1-AF71-4E8D-AD3B-DA52C7FAB958}">
      <dgm:prSet/>
      <dgm:spPr/>
      <dgm:t>
        <a:bodyPr/>
        <a:lstStyle/>
        <a:p>
          <a:endParaRPr lang="en-US"/>
        </a:p>
      </dgm:t>
    </dgm:pt>
    <dgm:pt modelId="{03812660-30F7-4488-83FD-7BF8FE91968F}" type="sibTrans" cxnId="{993E35B1-AF71-4E8D-AD3B-DA52C7FAB958}">
      <dgm:prSet/>
      <dgm:spPr/>
      <dgm:t>
        <a:bodyPr/>
        <a:lstStyle/>
        <a:p>
          <a:endParaRPr lang="en-US"/>
        </a:p>
      </dgm:t>
    </dgm:pt>
    <dgm:pt modelId="{65893D42-5717-4CAA-A11D-41CA0865EC0A}">
      <dgm:prSet custT="1"/>
      <dgm:spPr/>
      <dgm:t>
        <a:bodyPr/>
        <a:lstStyle/>
        <a:p>
          <a:r>
            <a:rPr lang="en-US" sz="2400" dirty="0"/>
            <a:t>Constant water level</a:t>
          </a:r>
          <a:r>
            <a:rPr lang="en-US" sz="1600" dirty="0"/>
            <a:t>.</a:t>
          </a:r>
        </a:p>
      </dgm:t>
    </dgm:pt>
    <dgm:pt modelId="{B14753EB-F092-4AFE-878E-F6565BFB88C2}" type="parTrans" cxnId="{1AD2CF04-15AB-4136-96F7-E2FA174ED54C}">
      <dgm:prSet/>
      <dgm:spPr/>
      <dgm:t>
        <a:bodyPr/>
        <a:lstStyle/>
        <a:p>
          <a:endParaRPr lang="en-US"/>
        </a:p>
      </dgm:t>
    </dgm:pt>
    <dgm:pt modelId="{12B4A531-22D1-4AB6-8FAA-C80059CDDCF8}" type="sibTrans" cxnId="{1AD2CF04-15AB-4136-96F7-E2FA174ED54C}">
      <dgm:prSet/>
      <dgm:spPr/>
      <dgm:t>
        <a:bodyPr/>
        <a:lstStyle/>
        <a:p>
          <a:endParaRPr lang="en-US"/>
        </a:p>
      </dgm:t>
    </dgm:pt>
    <dgm:pt modelId="{6A305317-EC80-4E02-8C25-4469679CDC99}">
      <dgm:prSet custT="1"/>
      <dgm:spPr/>
      <dgm:t>
        <a:bodyPr/>
        <a:lstStyle/>
        <a:p>
          <a:r>
            <a:rPr lang="en-US" sz="2400" dirty="0"/>
            <a:t>½ Acre Pond ~ 15 ft deep.</a:t>
          </a:r>
        </a:p>
      </dgm:t>
    </dgm:pt>
    <dgm:pt modelId="{A6733878-F823-4403-854C-B69F9873DB0B}" type="parTrans" cxnId="{546C01D9-BE24-49F0-9A7F-A8B1D9361A02}">
      <dgm:prSet/>
      <dgm:spPr/>
      <dgm:t>
        <a:bodyPr/>
        <a:lstStyle/>
        <a:p>
          <a:endParaRPr lang="en-US"/>
        </a:p>
      </dgm:t>
    </dgm:pt>
    <dgm:pt modelId="{315994F1-4895-4AA6-901A-C3CA480D1F8C}" type="sibTrans" cxnId="{546C01D9-BE24-49F0-9A7F-A8B1D9361A02}">
      <dgm:prSet/>
      <dgm:spPr/>
      <dgm:t>
        <a:bodyPr/>
        <a:lstStyle/>
        <a:p>
          <a:endParaRPr lang="en-US"/>
        </a:p>
      </dgm:t>
    </dgm:pt>
    <dgm:pt modelId="{02E1C045-C091-40EB-B917-B69E2ED21156}">
      <dgm:prSet custT="1"/>
      <dgm:spPr/>
      <dgm:t>
        <a:bodyPr/>
        <a:lstStyle/>
        <a:p>
          <a:r>
            <a:rPr lang="en-US" sz="2400" dirty="0"/>
            <a:t>Ample amount of Insects.</a:t>
          </a:r>
        </a:p>
      </dgm:t>
    </dgm:pt>
    <dgm:pt modelId="{87B289AB-D65A-4FD6-BA49-4F3F4C915B87}" type="parTrans" cxnId="{E2C21AFF-DFDE-4F3D-80B8-FE60E3800E87}">
      <dgm:prSet/>
      <dgm:spPr/>
      <dgm:t>
        <a:bodyPr/>
        <a:lstStyle/>
        <a:p>
          <a:endParaRPr lang="en-US"/>
        </a:p>
      </dgm:t>
    </dgm:pt>
    <dgm:pt modelId="{7A323F90-6812-4ADD-9985-D9BFB7550480}" type="sibTrans" cxnId="{E2C21AFF-DFDE-4F3D-80B8-FE60E3800E87}">
      <dgm:prSet/>
      <dgm:spPr/>
      <dgm:t>
        <a:bodyPr/>
        <a:lstStyle/>
        <a:p>
          <a:endParaRPr lang="en-US"/>
        </a:p>
      </dgm:t>
    </dgm:pt>
    <dgm:pt modelId="{E46A8C15-DE74-460F-B366-B4E06162689A}">
      <dgm:prSet custT="1"/>
      <dgm:spPr/>
      <dgm:t>
        <a:bodyPr/>
        <a:lstStyle/>
        <a:p>
          <a:r>
            <a:rPr lang="en-US" sz="2400" dirty="0"/>
            <a:t>No predators.</a:t>
          </a:r>
        </a:p>
      </dgm:t>
    </dgm:pt>
    <dgm:pt modelId="{79A96FC3-E049-4EAC-B588-A3DDABE1220E}" type="parTrans" cxnId="{A1F7C779-189B-45C8-A634-AB78D054287B}">
      <dgm:prSet/>
      <dgm:spPr/>
      <dgm:t>
        <a:bodyPr/>
        <a:lstStyle/>
        <a:p>
          <a:endParaRPr lang="en-US"/>
        </a:p>
      </dgm:t>
    </dgm:pt>
    <dgm:pt modelId="{99224168-8727-4BEC-89A1-B544C40A6C07}" type="sibTrans" cxnId="{A1F7C779-189B-45C8-A634-AB78D054287B}">
      <dgm:prSet/>
      <dgm:spPr/>
      <dgm:t>
        <a:bodyPr/>
        <a:lstStyle/>
        <a:p>
          <a:endParaRPr lang="en-US"/>
        </a:p>
      </dgm:t>
    </dgm:pt>
    <dgm:pt modelId="{B00329EB-3C2B-45A8-B518-DB80A463FB9A}">
      <dgm:prSet custT="1"/>
      <dgm:spPr/>
      <dgm:t>
        <a:bodyPr/>
        <a:lstStyle/>
        <a:p>
          <a:r>
            <a:rPr lang="en-US" sz="2400" dirty="0"/>
            <a:t>Natural Mortality is included</a:t>
          </a:r>
          <a:r>
            <a:rPr lang="en-US" sz="1600" dirty="0"/>
            <a:t>.</a:t>
          </a:r>
        </a:p>
      </dgm:t>
    </dgm:pt>
    <dgm:pt modelId="{A410F3C6-8464-4123-8A6C-AAC571653E48}" type="parTrans" cxnId="{0474070C-C547-475A-BBAB-F3B39C7C0A92}">
      <dgm:prSet/>
      <dgm:spPr/>
      <dgm:t>
        <a:bodyPr/>
        <a:lstStyle/>
        <a:p>
          <a:endParaRPr lang="en-US"/>
        </a:p>
      </dgm:t>
    </dgm:pt>
    <dgm:pt modelId="{0A8A33B3-6AE6-49B3-8302-42565EB5209E}" type="sibTrans" cxnId="{0474070C-C547-475A-BBAB-F3B39C7C0A92}">
      <dgm:prSet/>
      <dgm:spPr/>
      <dgm:t>
        <a:bodyPr/>
        <a:lstStyle/>
        <a:p>
          <a:endParaRPr lang="en-US"/>
        </a:p>
      </dgm:t>
    </dgm:pt>
    <dgm:pt modelId="{E1B6639A-AF6E-47C3-A298-0F00629AB75B}">
      <dgm:prSet custT="1"/>
      <dgm:spPr/>
      <dgm:t>
        <a:bodyPr/>
        <a:lstStyle/>
        <a:p>
          <a:r>
            <a:rPr lang="en-US" sz="2400" dirty="0"/>
            <a:t>Quality of Water is </a:t>
          </a:r>
          <a:r>
            <a:rPr lang="en-US" sz="2400" b="0" i="0" dirty="0"/>
            <a:t>adequate</a:t>
          </a:r>
          <a:r>
            <a:rPr lang="en-US" sz="2400" dirty="0"/>
            <a:t>.</a:t>
          </a:r>
        </a:p>
      </dgm:t>
    </dgm:pt>
    <dgm:pt modelId="{3DA9FD82-B7CE-40F1-806F-64BEBE679D56}" type="parTrans" cxnId="{6087E008-6DA0-4B65-9616-286136CF790F}">
      <dgm:prSet/>
      <dgm:spPr/>
      <dgm:t>
        <a:bodyPr/>
        <a:lstStyle/>
        <a:p>
          <a:endParaRPr lang="en-US"/>
        </a:p>
      </dgm:t>
    </dgm:pt>
    <dgm:pt modelId="{E11A9750-D3E5-4423-A1C8-42655B3AB652}" type="sibTrans" cxnId="{6087E008-6DA0-4B65-9616-286136CF790F}">
      <dgm:prSet/>
      <dgm:spPr/>
      <dgm:t>
        <a:bodyPr/>
        <a:lstStyle/>
        <a:p>
          <a:endParaRPr lang="en-US"/>
        </a:p>
      </dgm:t>
    </dgm:pt>
    <dgm:pt modelId="{958D4124-49FC-45A9-9AFF-B49C97AA4296}" type="pres">
      <dgm:prSet presAssocID="{47638819-B187-4B3D-9A95-3B50E3F74BE1}" presName="root" presStyleCnt="0">
        <dgm:presLayoutVars>
          <dgm:dir/>
          <dgm:resizeHandles val="exact"/>
        </dgm:presLayoutVars>
      </dgm:prSet>
      <dgm:spPr/>
    </dgm:pt>
    <dgm:pt modelId="{DE06C5F4-62AB-4A95-9F31-32DB071C0E1E}" type="pres">
      <dgm:prSet presAssocID="{187BE059-9228-4830-9B23-6B6558FD4E03}" presName="compNode" presStyleCnt="0"/>
      <dgm:spPr/>
    </dgm:pt>
    <dgm:pt modelId="{5F1C0EA4-DBCE-4273-AF10-F18932D9C290}" type="pres">
      <dgm:prSet presAssocID="{187BE059-9228-4830-9B23-6B6558FD4E03}" presName="bgRect" presStyleLbl="bgShp" presStyleIdx="0" presStyleCnt="7"/>
      <dgm:spPr/>
    </dgm:pt>
    <dgm:pt modelId="{B03538B9-7620-4694-B69C-4DDB7E742C96}" type="pres">
      <dgm:prSet presAssocID="{187BE059-9228-4830-9B23-6B6558FD4E03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sh"/>
        </a:ext>
      </dgm:extLst>
    </dgm:pt>
    <dgm:pt modelId="{8421C17E-2883-4A33-AEAB-D9EC9D289814}" type="pres">
      <dgm:prSet presAssocID="{187BE059-9228-4830-9B23-6B6558FD4E03}" presName="spaceRect" presStyleCnt="0"/>
      <dgm:spPr/>
    </dgm:pt>
    <dgm:pt modelId="{9F540F55-4AE2-4088-8329-EAD13EAD9145}" type="pres">
      <dgm:prSet presAssocID="{187BE059-9228-4830-9B23-6B6558FD4E03}" presName="parTx" presStyleLbl="revTx" presStyleIdx="0" presStyleCnt="7">
        <dgm:presLayoutVars>
          <dgm:chMax val="0"/>
          <dgm:chPref val="0"/>
        </dgm:presLayoutVars>
      </dgm:prSet>
      <dgm:spPr/>
    </dgm:pt>
    <dgm:pt modelId="{2908B244-2E06-4970-A694-E6D214BFE1C9}" type="pres">
      <dgm:prSet presAssocID="{03812660-30F7-4488-83FD-7BF8FE91968F}" presName="sibTrans" presStyleCnt="0"/>
      <dgm:spPr/>
    </dgm:pt>
    <dgm:pt modelId="{FA3158B4-BAFC-43F0-8736-99110462A6E6}" type="pres">
      <dgm:prSet presAssocID="{65893D42-5717-4CAA-A11D-41CA0865EC0A}" presName="compNode" presStyleCnt="0"/>
      <dgm:spPr/>
    </dgm:pt>
    <dgm:pt modelId="{F5A145E8-8C39-43AE-B600-CC302969EA00}" type="pres">
      <dgm:prSet presAssocID="{65893D42-5717-4CAA-A11D-41CA0865EC0A}" presName="bgRect" presStyleLbl="bgShp" presStyleIdx="1" presStyleCnt="7"/>
      <dgm:spPr/>
    </dgm:pt>
    <dgm:pt modelId="{BF3294A7-1D08-4300-B3A6-D7C259EE9A9C}" type="pres">
      <dgm:prSet presAssocID="{65893D42-5717-4CAA-A11D-41CA0865EC0A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6DE77B06-7BFC-4E08-A590-2360F7B1324C}" type="pres">
      <dgm:prSet presAssocID="{65893D42-5717-4CAA-A11D-41CA0865EC0A}" presName="spaceRect" presStyleCnt="0"/>
      <dgm:spPr/>
    </dgm:pt>
    <dgm:pt modelId="{9BED27B0-479B-46DB-B1B6-24D2AFD930BE}" type="pres">
      <dgm:prSet presAssocID="{65893D42-5717-4CAA-A11D-41CA0865EC0A}" presName="parTx" presStyleLbl="revTx" presStyleIdx="1" presStyleCnt="7">
        <dgm:presLayoutVars>
          <dgm:chMax val="0"/>
          <dgm:chPref val="0"/>
        </dgm:presLayoutVars>
      </dgm:prSet>
      <dgm:spPr/>
    </dgm:pt>
    <dgm:pt modelId="{1AB23225-9E3E-4049-AFFC-9AA0FC82982B}" type="pres">
      <dgm:prSet presAssocID="{12B4A531-22D1-4AB6-8FAA-C80059CDDCF8}" presName="sibTrans" presStyleCnt="0"/>
      <dgm:spPr/>
    </dgm:pt>
    <dgm:pt modelId="{1F2DB3EC-C5B7-4E1C-8A3E-F9576A42AD7D}" type="pres">
      <dgm:prSet presAssocID="{6A305317-EC80-4E02-8C25-4469679CDC99}" presName="compNode" presStyleCnt="0"/>
      <dgm:spPr/>
    </dgm:pt>
    <dgm:pt modelId="{83E6CD83-6628-4C18-BBAB-12E7F26D7A67}" type="pres">
      <dgm:prSet presAssocID="{6A305317-EC80-4E02-8C25-4469679CDC99}" presName="bgRect" presStyleLbl="bgShp" presStyleIdx="2" presStyleCnt="7" custLinFactNeighborX="791" custLinFactNeighborY="3853"/>
      <dgm:spPr/>
    </dgm:pt>
    <dgm:pt modelId="{DA17A61F-4DAB-4221-B5C1-8CD810D9D534}" type="pres">
      <dgm:prSet presAssocID="{6A305317-EC80-4E02-8C25-4469679CDC99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EC8F2668-F7BC-482E-90F8-502AE50212E1}" type="pres">
      <dgm:prSet presAssocID="{6A305317-EC80-4E02-8C25-4469679CDC99}" presName="spaceRect" presStyleCnt="0"/>
      <dgm:spPr/>
    </dgm:pt>
    <dgm:pt modelId="{A3313CD9-CCC5-4AEF-909B-6E4EF9B2E0A4}" type="pres">
      <dgm:prSet presAssocID="{6A305317-EC80-4E02-8C25-4469679CDC99}" presName="parTx" presStyleLbl="revTx" presStyleIdx="2" presStyleCnt="7">
        <dgm:presLayoutVars>
          <dgm:chMax val="0"/>
          <dgm:chPref val="0"/>
        </dgm:presLayoutVars>
      </dgm:prSet>
      <dgm:spPr/>
    </dgm:pt>
    <dgm:pt modelId="{D0625CF0-59E5-43AD-8857-F25AE344A6C5}" type="pres">
      <dgm:prSet presAssocID="{315994F1-4895-4AA6-901A-C3CA480D1F8C}" presName="sibTrans" presStyleCnt="0"/>
      <dgm:spPr/>
    </dgm:pt>
    <dgm:pt modelId="{5104B106-7184-44B0-9BF0-3B70691D95AC}" type="pres">
      <dgm:prSet presAssocID="{02E1C045-C091-40EB-B917-B69E2ED21156}" presName="compNode" presStyleCnt="0"/>
      <dgm:spPr/>
    </dgm:pt>
    <dgm:pt modelId="{C281BEE5-8F66-471D-AD17-178E0088FFA5}" type="pres">
      <dgm:prSet presAssocID="{02E1C045-C091-40EB-B917-B69E2ED21156}" presName="bgRect" presStyleLbl="bgShp" presStyleIdx="3" presStyleCnt="7"/>
      <dgm:spPr/>
    </dgm:pt>
    <dgm:pt modelId="{059F327F-B03F-40D1-8EFB-040434BAAD91}" type="pres">
      <dgm:prSet presAssocID="{02E1C045-C091-40EB-B917-B69E2ED21156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erpillar"/>
        </a:ext>
      </dgm:extLst>
    </dgm:pt>
    <dgm:pt modelId="{55772606-DE6E-40AD-81E2-CD450DA63FCA}" type="pres">
      <dgm:prSet presAssocID="{02E1C045-C091-40EB-B917-B69E2ED21156}" presName="spaceRect" presStyleCnt="0"/>
      <dgm:spPr/>
    </dgm:pt>
    <dgm:pt modelId="{6202FC91-ADF2-4E2F-B326-9550BCD38B68}" type="pres">
      <dgm:prSet presAssocID="{02E1C045-C091-40EB-B917-B69E2ED21156}" presName="parTx" presStyleLbl="revTx" presStyleIdx="3" presStyleCnt="7">
        <dgm:presLayoutVars>
          <dgm:chMax val="0"/>
          <dgm:chPref val="0"/>
        </dgm:presLayoutVars>
      </dgm:prSet>
      <dgm:spPr/>
    </dgm:pt>
    <dgm:pt modelId="{56C6BAD2-3115-406C-8916-818B74477CE9}" type="pres">
      <dgm:prSet presAssocID="{7A323F90-6812-4ADD-9985-D9BFB7550480}" presName="sibTrans" presStyleCnt="0"/>
      <dgm:spPr/>
    </dgm:pt>
    <dgm:pt modelId="{50CADF58-6B70-454F-B3A9-A921E884EE66}" type="pres">
      <dgm:prSet presAssocID="{E46A8C15-DE74-460F-B366-B4E06162689A}" presName="compNode" presStyleCnt="0"/>
      <dgm:spPr/>
    </dgm:pt>
    <dgm:pt modelId="{39DD4611-B6D4-4D8E-B4EC-6A639E2DE8E4}" type="pres">
      <dgm:prSet presAssocID="{E46A8C15-DE74-460F-B366-B4E06162689A}" presName="bgRect" presStyleLbl="bgShp" presStyleIdx="4" presStyleCnt="7"/>
      <dgm:spPr/>
    </dgm:pt>
    <dgm:pt modelId="{F40079BD-8ECB-494A-9FF6-703C8ED1689C}" type="pres">
      <dgm:prSet presAssocID="{E46A8C15-DE74-460F-B366-B4E06162689A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ocodile"/>
        </a:ext>
      </dgm:extLst>
    </dgm:pt>
    <dgm:pt modelId="{7D40432D-CE96-4744-AB49-61EDA4122F6C}" type="pres">
      <dgm:prSet presAssocID="{E46A8C15-DE74-460F-B366-B4E06162689A}" presName="spaceRect" presStyleCnt="0"/>
      <dgm:spPr/>
    </dgm:pt>
    <dgm:pt modelId="{E696FA7D-187B-4296-BB36-8DC150F2BB6F}" type="pres">
      <dgm:prSet presAssocID="{E46A8C15-DE74-460F-B366-B4E06162689A}" presName="parTx" presStyleLbl="revTx" presStyleIdx="4" presStyleCnt="7">
        <dgm:presLayoutVars>
          <dgm:chMax val="0"/>
          <dgm:chPref val="0"/>
        </dgm:presLayoutVars>
      </dgm:prSet>
      <dgm:spPr/>
    </dgm:pt>
    <dgm:pt modelId="{77DC8FCE-3CB5-42A8-9CB1-308F94B11BDD}" type="pres">
      <dgm:prSet presAssocID="{99224168-8727-4BEC-89A1-B544C40A6C07}" presName="sibTrans" presStyleCnt="0"/>
      <dgm:spPr/>
    </dgm:pt>
    <dgm:pt modelId="{A5440B61-BB52-4302-9BAC-AB17C109BBDE}" type="pres">
      <dgm:prSet presAssocID="{B00329EB-3C2B-45A8-B518-DB80A463FB9A}" presName="compNode" presStyleCnt="0"/>
      <dgm:spPr/>
    </dgm:pt>
    <dgm:pt modelId="{73751762-E4BA-424D-864D-D0977B7BE3B2}" type="pres">
      <dgm:prSet presAssocID="{B00329EB-3C2B-45A8-B518-DB80A463FB9A}" presName="bgRect" presStyleLbl="bgShp" presStyleIdx="5" presStyleCnt="7"/>
      <dgm:spPr/>
    </dgm:pt>
    <dgm:pt modelId="{2DE5E9C7-CC86-4699-99E9-8E14DFA8885A}" type="pres">
      <dgm:prSet presAssocID="{B00329EB-3C2B-45A8-B518-DB80A463FB9A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al"/>
        </a:ext>
      </dgm:extLst>
    </dgm:pt>
    <dgm:pt modelId="{24054D9D-C67A-4DCC-84DD-91555253D657}" type="pres">
      <dgm:prSet presAssocID="{B00329EB-3C2B-45A8-B518-DB80A463FB9A}" presName="spaceRect" presStyleCnt="0"/>
      <dgm:spPr/>
    </dgm:pt>
    <dgm:pt modelId="{0F59DC92-1D7C-43A4-80BC-46A0261FA7A5}" type="pres">
      <dgm:prSet presAssocID="{B00329EB-3C2B-45A8-B518-DB80A463FB9A}" presName="parTx" presStyleLbl="revTx" presStyleIdx="5" presStyleCnt="7">
        <dgm:presLayoutVars>
          <dgm:chMax val="0"/>
          <dgm:chPref val="0"/>
        </dgm:presLayoutVars>
      </dgm:prSet>
      <dgm:spPr/>
    </dgm:pt>
    <dgm:pt modelId="{078D65C8-F16F-4315-806F-F518E7BBA85D}" type="pres">
      <dgm:prSet presAssocID="{0A8A33B3-6AE6-49B3-8302-42565EB5209E}" presName="sibTrans" presStyleCnt="0"/>
      <dgm:spPr/>
    </dgm:pt>
    <dgm:pt modelId="{F9DFC23D-F90E-42CC-BC25-B0819772362D}" type="pres">
      <dgm:prSet presAssocID="{E1B6639A-AF6E-47C3-A298-0F00629AB75B}" presName="compNode" presStyleCnt="0"/>
      <dgm:spPr/>
    </dgm:pt>
    <dgm:pt modelId="{74C3B936-D55A-46CC-8C1B-42C74641E2DB}" type="pres">
      <dgm:prSet presAssocID="{E1B6639A-AF6E-47C3-A298-0F00629AB75B}" presName="bgRect" presStyleLbl="bgShp" presStyleIdx="6" presStyleCnt="7"/>
      <dgm:spPr/>
    </dgm:pt>
    <dgm:pt modelId="{A47C5EEE-1285-415A-8812-2EBACB6F52FE}" type="pres">
      <dgm:prSet presAssocID="{E1B6639A-AF6E-47C3-A298-0F00629AB75B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 Polo player"/>
        </a:ext>
      </dgm:extLst>
    </dgm:pt>
    <dgm:pt modelId="{B5680A7D-B731-474A-88E8-9C060F52C307}" type="pres">
      <dgm:prSet presAssocID="{E1B6639A-AF6E-47C3-A298-0F00629AB75B}" presName="spaceRect" presStyleCnt="0"/>
      <dgm:spPr/>
    </dgm:pt>
    <dgm:pt modelId="{9EC72384-AFC7-4261-AE58-CC0F916AA2A3}" type="pres">
      <dgm:prSet presAssocID="{E1B6639A-AF6E-47C3-A298-0F00629AB75B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1AD2CF04-15AB-4136-96F7-E2FA174ED54C}" srcId="{47638819-B187-4B3D-9A95-3B50E3F74BE1}" destId="{65893D42-5717-4CAA-A11D-41CA0865EC0A}" srcOrd="1" destOrd="0" parTransId="{B14753EB-F092-4AFE-878E-F6565BFB88C2}" sibTransId="{12B4A531-22D1-4AB6-8FAA-C80059CDDCF8}"/>
    <dgm:cxn modelId="{AED40505-8BE4-4ADB-9AB4-A79C7473206D}" type="presOf" srcId="{02E1C045-C091-40EB-B917-B69E2ED21156}" destId="{6202FC91-ADF2-4E2F-B326-9550BCD38B68}" srcOrd="0" destOrd="0" presId="urn:microsoft.com/office/officeart/2018/2/layout/IconVerticalSolidList"/>
    <dgm:cxn modelId="{6087E008-6DA0-4B65-9616-286136CF790F}" srcId="{47638819-B187-4B3D-9A95-3B50E3F74BE1}" destId="{E1B6639A-AF6E-47C3-A298-0F00629AB75B}" srcOrd="6" destOrd="0" parTransId="{3DA9FD82-B7CE-40F1-806F-64BEBE679D56}" sibTransId="{E11A9750-D3E5-4423-A1C8-42655B3AB652}"/>
    <dgm:cxn modelId="{0474070C-C547-475A-BBAB-F3B39C7C0A92}" srcId="{47638819-B187-4B3D-9A95-3B50E3F74BE1}" destId="{B00329EB-3C2B-45A8-B518-DB80A463FB9A}" srcOrd="5" destOrd="0" parTransId="{A410F3C6-8464-4123-8A6C-AAC571653E48}" sibTransId="{0A8A33B3-6AE6-49B3-8302-42565EB5209E}"/>
    <dgm:cxn modelId="{85D39B64-C61E-45CB-B454-B3CD386A452D}" type="presOf" srcId="{47638819-B187-4B3D-9A95-3B50E3F74BE1}" destId="{958D4124-49FC-45A9-9AFF-B49C97AA4296}" srcOrd="0" destOrd="0" presId="urn:microsoft.com/office/officeart/2018/2/layout/IconVerticalSolidList"/>
    <dgm:cxn modelId="{92E14177-B350-4A8F-BBFD-111484677492}" type="presOf" srcId="{B00329EB-3C2B-45A8-B518-DB80A463FB9A}" destId="{0F59DC92-1D7C-43A4-80BC-46A0261FA7A5}" srcOrd="0" destOrd="0" presId="urn:microsoft.com/office/officeart/2018/2/layout/IconVerticalSolidList"/>
    <dgm:cxn modelId="{A1F7C779-189B-45C8-A634-AB78D054287B}" srcId="{47638819-B187-4B3D-9A95-3B50E3F74BE1}" destId="{E46A8C15-DE74-460F-B366-B4E06162689A}" srcOrd="4" destOrd="0" parTransId="{79A96FC3-E049-4EAC-B588-A3DDABE1220E}" sibTransId="{99224168-8727-4BEC-89A1-B544C40A6C07}"/>
    <dgm:cxn modelId="{993E35B1-AF71-4E8D-AD3B-DA52C7FAB958}" srcId="{47638819-B187-4B3D-9A95-3B50E3F74BE1}" destId="{187BE059-9228-4830-9B23-6B6558FD4E03}" srcOrd="0" destOrd="0" parTransId="{C4A70542-565D-4849-8FE3-377248390E9E}" sibTransId="{03812660-30F7-4488-83FD-7BF8FE91968F}"/>
    <dgm:cxn modelId="{F4579BB2-C780-46F8-BD63-24BE94FCD76A}" type="presOf" srcId="{65893D42-5717-4CAA-A11D-41CA0865EC0A}" destId="{9BED27B0-479B-46DB-B1B6-24D2AFD930BE}" srcOrd="0" destOrd="0" presId="urn:microsoft.com/office/officeart/2018/2/layout/IconVerticalSolidList"/>
    <dgm:cxn modelId="{8256C3D2-0C21-4551-92E8-F6864BB04A7A}" type="presOf" srcId="{187BE059-9228-4830-9B23-6B6558FD4E03}" destId="{9F540F55-4AE2-4088-8329-EAD13EAD9145}" srcOrd="0" destOrd="0" presId="urn:microsoft.com/office/officeart/2018/2/layout/IconVerticalSolidList"/>
    <dgm:cxn modelId="{546C01D9-BE24-49F0-9A7F-A8B1D9361A02}" srcId="{47638819-B187-4B3D-9A95-3B50E3F74BE1}" destId="{6A305317-EC80-4E02-8C25-4469679CDC99}" srcOrd="2" destOrd="0" parTransId="{A6733878-F823-4403-854C-B69F9873DB0B}" sibTransId="{315994F1-4895-4AA6-901A-C3CA480D1F8C}"/>
    <dgm:cxn modelId="{9353E1E8-1891-4B75-9E0B-68BE228DEB5E}" type="presOf" srcId="{6A305317-EC80-4E02-8C25-4469679CDC99}" destId="{A3313CD9-CCC5-4AEF-909B-6E4EF9B2E0A4}" srcOrd="0" destOrd="0" presId="urn:microsoft.com/office/officeart/2018/2/layout/IconVerticalSolidList"/>
    <dgm:cxn modelId="{D3ED73EA-13D7-40CE-AA62-C6EC49D9C75F}" type="presOf" srcId="{E46A8C15-DE74-460F-B366-B4E06162689A}" destId="{E696FA7D-187B-4296-BB36-8DC150F2BB6F}" srcOrd="0" destOrd="0" presId="urn:microsoft.com/office/officeart/2018/2/layout/IconVerticalSolidList"/>
    <dgm:cxn modelId="{BA3446EE-5E45-4840-8DD7-A4D1B358B11B}" type="presOf" srcId="{E1B6639A-AF6E-47C3-A298-0F00629AB75B}" destId="{9EC72384-AFC7-4261-AE58-CC0F916AA2A3}" srcOrd="0" destOrd="0" presId="urn:microsoft.com/office/officeart/2018/2/layout/IconVerticalSolidList"/>
    <dgm:cxn modelId="{E2C21AFF-DFDE-4F3D-80B8-FE60E3800E87}" srcId="{47638819-B187-4B3D-9A95-3B50E3F74BE1}" destId="{02E1C045-C091-40EB-B917-B69E2ED21156}" srcOrd="3" destOrd="0" parTransId="{87B289AB-D65A-4FD6-BA49-4F3F4C915B87}" sibTransId="{7A323F90-6812-4ADD-9985-D9BFB7550480}"/>
    <dgm:cxn modelId="{C8ABE07B-E5B6-4838-965D-9C79B2CAA983}" type="presParOf" srcId="{958D4124-49FC-45A9-9AFF-B49C97AA4296}" destId="{DE06C5F4-62AB-4A95-9F31-32DB071C0E1E}" srcOrd="0" destOrd="0" presId="urn:microsoft.com/office/officeart/2018/2/layout/IconVerticalSolidList"/>
    <dgm:cxn modelId="{547ADAB4-A1F1-4BF9-88AC-B0FAF20419BD}" type="presParOf" srcId="{DE06C5F4-62AB-4A95-9F31-32DB071C0E1E}" destId="{5F1C0EA4-DBCE-4273-AF10-F18932D9C290}" srcOrd="0" destOrd="0" presId="urn:microsoft.com/office/officeart/2018/2/layout/IconVerticalSolidList"/>
    <dgm:cxn modelId="{10B4E496-FC67-463D-A76E-F5FEDAC6C5A7}" type="presParOf" srcId="{DE06C5F4-62AB-4A95-9F31-32DB071C0E1E}" destId="{B03538B9-7620-4694-B69C-4DDB7E742C96}" srcOrd="1" destOrd="0" presId="urn:microsoft.com/office/officeart/2018/2/layout/IconVerticalSolidList"/>
    <dgm:cxn modelId="{2BF7D5EC-8421-4DBD-B947-E751B27C592C}" type="presParOf" srcId="{DE06C5F4-62AB-4A95-9F31-32DB071C0E1E}" destId="{8421C17E-2883-4A33-AEAB-D9EC9D289814}" srcOrd="2" destOrd="0" presId="urn:microsoft.com/office/officeart/2018/2/layout/IconVerticalSolidList"/>
    <dgm:cxn modelId="{E94ECDB3-5D76-48BE-8E02-1D12515EAC07}" type="presParOf" srcId="{DE06C5F4-62AB-4A95-9F31-32DB071C0E1E}" destId="{9F540F55-4AE2-4088-8329-EAD13EAD9145}" srcOrd="3" destOrd="0" presId="urn:microsoft.com/office/officeart/2018/2/layout/IconVerticalSolidList"/>
    <dgm:cxn modelId="{30805BD2-35DB-412A-84B8-BAA4CBCFCDAB}" type="presParOf" srcId="{958D4124-49FC-45A9-9AFF-B49C97AA4296}" destId="{2908B244-2E06-4970-A694-E6D214BFE1C9}" srcOrd="1" destOrd="0" presId="urn:microsoft.com/office/officeart/2018/2/layout/IconVerticalSolidList"/>
    <dgm:cxn modelId="{5D2118A9-6C8E-46B0-88FE-9DAEB103163A}" type="presParOf" srcId="{958D4124-49FC-45A9-9AFF-B49C97AA4296}" destId="{FA3158B4-BAFC-43F0-8736-99110462A6E6}" srcOrd="2" destOrd="0" presId="urn:microsoft.com/office/officeart/2018/2/layout/IconVerticalSolidList"/>
    <dgm:cxn modelId="{26F9F91C-8549-4A41-B76B-B146C3DF52F4}" type="presParOf" srcId="{FA3158B4-BAFC-43F0-8736-99110462A6E6}" destId="{F5A145E8-8C39-43AE-B600-CC302969EA00}" srcOrd="0" destOrd="0" presId="urn:microsoft.com/office/officeart/2018/2/layout/IconVerticalSolidList"/>
    <dgm:cxn modelId="{6AB17BA7-E910-4535-A9B2-43FA6B2E47FE}" type="presParOf" srcId="{FA3158B4-BAFC-43F0-8736-99110462A6E6}" destId="{BF3294A7-1D08-4300-B3A6-D7C259EE9A9C}" srcOrd="1" destOrd="0" presId="urn:microsoft.com/office/officeart/2018/2/layout/IconVerticalSolidList"/>
    <dgm:cxn modelId="{A7C6B36C-9CC0-49F1-89E1-AD53B2CF1EA0}" type="presParOf" srcId="{FA3158B4-BAFC-43F0-8736-99110462A6E6}" destId="{6DE77B06-7BFC-4E08-A590-2360F7B1324C}" srcOrd="2" destOrd="0" presId="urn:microsoft.com/office/officeart/2018/2/layout/IconVerticalSolidList"/>
    <dgm:cxn modelId="{FCF7EDE5-81F9-4E3A-BB31-F174AE1B88CE}" type="presParOf" srcId="{FA3158B4-BAFC-43F0-8736-99110462A6E6}" destId="{9BED27B0-479B-46DB-B1B6-24D2AFD930BE}" srcOrd="3" destOrd="0" presId="urn:microsoft.com/office/officeart/2018/2/layout/IconVerticalSolidList"/>
    <dgm:cxn modelId="{86EEA4C5-5097-4648-96B7-70CE584F4761}" type="presParOf" srcId="{958D4124-49FC-45A9-9AFF-B49C97AA4296}" destId="{1AB23225-9E3E-4049-AFFC-9AA0FC82982B}" srcOrd="3" destOrd="0" presId="urn:microsoft.com/office/officeart/2018/2/layout/IconVerticalSolidList"/>
    <dgm:cxn modelId="{6D2993D0-085E-4A0C-9729-9CC29BA4E4EE}" type="presParOf" srcId="{958D4124-49FC-45A9-9AFF-B49C97AA4296}" destId="{1F2DB3EC-C5B7-4E1C-8A3E-F9576A42AD7D}" srcOrd="4" destOrd="0" presId="urn:microsoft.com/office/officeart/2018/2/layout/IconVerticalSolidList"/>
    <dgm:cxn modelId="{3399EDA5-4F3B-4E31-8AEF-D51F786B6372}" type="presParOf" srcId="{1F2DB3EC-C5B7-4E1C-8A3E-F9576A42AD7D}" destId="{83E6CD83-6628-4C18-BBAB-12E7F26D7A67}" srcOrd="0" destOrd="0" presId="urn:microsoft.com/office/officeart/2018/2/layout/IconVerticalSolidList"/>
    <dgm:cxn modelId="{E721FA27-321E-4990-A7BB-8479A2208CD9}" type="presParOf" srcId="{1F2DB3EC-C5B7-4E1C-8A3E-F9576A42AD7D}" destId="{DA17A61F-4DAB-4221-B5C1-8CD810D9D534}" srcOrd="1" destOrd="0" presId="urn:microsoft.com/office/officeart/2018/2/layout/IconVerticalSolidList"/>
    <dgm:cxn modelId="{C748363B-717E-4FEB-8E88-2F8B7736D46C}" type="presParOf" srcId="{1F2DB3EC-C5B7-4E1C-8A3E-F9576A42AD7D}" destId="{EC8F2668-F7BC-482E-90F8-502AE50212E1}" srcOrd="2" destOrd="0" presId="urn:microsoft.com/office/officeart/2018/2/layout/IconVerticalSolidList"/>
    <dgm:cxn modelId="{8F798B78-4442-4486-9A1F-27017ACB69F0}" type="presParOf" srcId="{1F2DB3EC-C5B7-4E1C-8A3E-F9576A42AD7D}" destId="{A3313CD9-CCC5-4AEF-909B-6E4EF9B2E0A4}" srcOrd="3" destOrd="0" presId="urn:microsoft.com/office/officeart/2018/2/layout/IconVerticalSolidList"/>
    <dgm:cxn modelId="{8863FB20-A112-4480-97E5-4040668F3BCA}" type="presParOf" srcId="{958D4124-49FC-45A9-9AFF-B49C97AA4296}" destId="{D0625CF0-59E5-43AD-8857-F25AE344A6C5}" srcOrd="5" destOrd="0" presId="urn:microsoft.com/office/officeart/2018/2/layout/IconVerticalSolidList"/>
    <dgm:cxn modelId="{DA840CC5-68E6-4625-9B36-33D82334303F}" type="presParOf" srcId="{958D4124-49FC-45A9-9AFF-B49C97AA4296}" destId="{5104B106-7184-44B0-9BF0-3B70691D95AC}" srcOrd="6" destOrd="0" presId="urn:microsoft.com/office/officeart/2018/2/layout/IconVerticalSolidList"/>
    <dgm:cxn modelId="{7DCABE31-6D49-4E6C-8DC3-0B5F3F912325}" type="presParOf" srcId="{5104B106-7184-44B0-9BF0-3B70691D95AC}" destId="{C281BEE5-8F66-471D-AD17-178E0088FFA5}" srcOrd="0" destOrd="0" presId="urn:microsoft.com/office/officeart/2018/2/layout/IconVerticalSolidList"/>
    <dgm:cxn modelId="{8DA5A8B8-9DD8-411E-8676-C4C3130DAB2D}" type="presParOf" srcId="{5104B106-7184-44B0-9BF0-3B70691D95AC}" destId="{059F327F-B03F-40D1-8EFB-040434BAAD91}" srcOrd="1" destOrd="0" presId="urn:microsoft.com/office/officeart/2018/2/layout/IconVerticalSolidList"/>
    <dgm:cxn modelId="{55457E07-AB70-4A26-B996-5E42A3CC78A1}" type="presParOf" srcId="{5104B106-7184-44B0-9BF0-3B70691D95AC}" destId="{55772606-DE6E-40AD-81E2-CD450DA63FCA}" srcOrd="2" destOrd="0" presId="urn:microsoft.com/office/officeart/2018/2/layout/IconVerticalSolidList"/>
    <dgm:cxn modelId="{78BAF81C-E695-410B-9C71-86FA805F6540}" type="presParOf" srcId="{5104B106-7184-44B0-9BF0-3B70691D95AC}" destId="{6202FC91-ADF2-4E2F-B326-9550BCD38B68}" srcOrd="3" destOrd="0" presId="urn:microsoft.com/office/officeart/2018/2/layout/IconVerticalSolidList"/>
    <dgm:cxn modelId="{9FCE291D-F2B7-4875-A181-87A959CB53F6}" type="presParOf" srcId="{958D4124-49FC-45A9-9AFF-B49C97AA4296}" destId="{56C6BAD2-3115-406C-8916-818B74477CE9}" srcOrd="7" destOrd="0" presId="urn:microsoft.com/office/officeart/2018/2/layout/IconVerticalSolidList"/>
    <dgm:cxn modelId="{C49FB0DD-8B81-4F73-8857-171E91CFEAEE}" type="presParOf" srcId="{958D4124-49FC-45A9-9AFF-B49C97AA4296}" destId="{50CADF58-6B70-454F-B3A9-A921E884EE66}" srcOrd="8" destOrd="0" presId="urn:microsoft.com/office/officeart/2018/2/layout/IconVerticalSolidList"/>
    <dgm:cxn modelId="{431E8D42-2A94-47DA-9B52-CF64FAD2F868}" type="presParOf" srcId="{50CADF58-6B70-454F-B3A9-A921E884EE66}" destId="{39DD4611-B6D4-4D8E-B4EC-6A639E2DE8E4}" srcOrd="0" destOrd="0" presId="urn:microsoft.com/office/officeart/2018/2/layout/IconVerticalSolidList"/>
    <dgm:cxn modelId="{3647A744-FEC7-4659-BF18-F2C8486A0CB8}" type="presParOf" srcId="{50CADF58-6B70-454F-B3A9-A921E884EE66}" destId="{F40079BD-8ECB-494A-9FF6-703C8ED1689C}" srcOrd="1" destOrd="0" presId="urn:microsoft.com/office/officeart/2018/2/layout/IconVerticalSolidList"/>
    <dgm:cxn modelId="{0D5B0D57-2D5A-4AB0-8EB0-DCE2AB0C0FE9}" type="presParOf" srcId="{50CADF58-6B70-454F-B3A9-A921E884EE66}" destId="{7D40432D-CE96-4744-AB49-61EDA4122F6C}" srcOrd="2" destOrd="0" presId="urn:microsoft.com/office/officeart/2018/2/layout/IconVerticalSolidList"/>
    <dgm:cxn modelId="{85646E16-E751-426D-A6D8-E047229F318D}" type="presParOf" srcId="{50CADF58-6B70-454F-B3A9-A921E884EE66}" destId="{E696FA7D-187B-4296-BB36-8DC150F2BB6F}" srcOrd="3" destOrd="0" presId="urn:microsoft.com/office/officeart/2018/2/layout/IconVerticalSolidList"/>
    <dgm:cxn modelId="{32656C2E-7F15-44A2-9D74-5B4F41D2E717}" type="presParOf" srcId="{958D4124-49FC-45A9-9AFF-B49C97AA4296}" destId="{77DC8FCE-3CB5-42A8-9CB1-308F94B11BDD}" srcOrd="9" destOrd="0" presId="urn:microsoft.com/office/officeart/2018/2/layout/IconVerticalSolidList"/>
    <dgm:cxn modelId="{BDC2C258-5C06-4E11-848B-6A0826E3A9B0}" type="presParOf" srcId="{958D4124-49FC-45A9-9AFF-B49C97AA4296}" destId="{A5440B61-BB52-4302-9BAC-AB17C109BBDE}" srcOrd="10" destOrd="0" presId="urn:microsoft.com/office/officeart/2018/2/layout/IconVerticalSolidList"/>
    <dgm:cxn modelId="{65F0E29B-3887-429E-804A-E0FB397B1D4A}" type="presParOf" srcId="{A5440B61-BB52-4302-9BAC-AB17C109BBDE}" destId="{73751762-E4BA-424D-864D-D0977B7BE3B2}" srcOrd="0" destOrd="0" presId="urn:microsoft.com/office/officeart/2018/2/layout/IconVerticalSolidList"/>
    <dgm:cxn modelId="{84A09CAE-412D-44D6-806B-2289A9C86D2D}" type="presParOf" srcId="{A5440B61-BB52-4302-9BAC-AB17C109BBDE}" destId="{2DE5E9C7-CC86-4699-99E9-8E14DFA8885A}" srcOrd="1" destOrd="0" presId="urn:microsoft.com/office/officeart/2018/2/layout/IconVerticalSolidList"/>
    <dgm:cxn modelId="{CF01F33E-5E52-46BB-AACD-3EE298EE4914}" type="presParOf" srcId="{A5440B61-BB52-4302-9BAC-AB17C109BBDE}" destId="{24054D9D-C67A-4DCC-84DD-91555253D657}" srcOrd="2" destOrd="0" presId="urn:microsoft.com/office/officeart/2018/2/layout/IconVerticalSolidList"/>
    <dgm:cxn modelId="{0F86580D-DF16-49D1-874B-7923AEF49328}" type="presParOf" srcId="{A5440B61-BB52-4302-9BAC-AB17C109BBDE}" destId="{0F59DC92-1D7C-43A4-80BC-46A0261FA7A5}" srcOrd="3" destOrd="0" presId="urn:microsoft.com/office/officeart/2018/2/layout/IconVerticalSolidList"/>
    <dgm:cxn modelId="{204E0466-0078-4519-8E3E-07C94943928C}" type="presParOf" srcId="{958D4124-49FC-45A9-9AFF-B49C97AA4296}" destId="{078D65C8-F16F-4315-806F-F518E7BBA85D}" srcOrd="11" destOrd="0" presId="urn:microsoft.com/office/officeart/2018/2/layout/IconVerticalSolidList"/>
    <dgm:cxn modelId="{31677B3D-4BD1-4C1E-ABE6-FB095849FE40}" type="presParOf" srcId="{958D4124-49FC-45A9-9AFF-B49C97AA4296}" destId="{F9DFC23D-F90E-42CC-BC25-B0819772362D}" srcOrd="12" destOrd="0" presId="urn:microsoft.com/office/officeart/2018/2/layout/IconVerticalSolidList"/>
    <dgm:cxn modelId="{4E56EFC9-106D-4579-85BB-B61A379BA0A6}" type="presParOf" srcId="{F9DFC23D-F90E-42CC-BC25-B0819772362D}" destId="{74C3B936-D55A-46CC-8C1B-42C74641E2DB}" srcOrd="0" destOrd="0" presId="urn:microsoft.com/office/officeart/2018/2/layout/IconVerticalSolidList"/>
    <dgm:cxn modelId="{4FC87C0D-4214-43C7-9AA7-F19B027A7CBE}" type="presParOf" srcId="{F9DFC23D-F90E-42CC-BC25-B0819772362D}" destId="{A47C5EEE-1285-415A-8812-2EBACB6F52FE}" srcOrd="1" destOrd="0" presId="urn:microsoft.com/office/officeart/2018/2/layout/IconVerticalSolidList"/>
    <dgm:cxn modelId="{5DD424B7-D384-4A44-ABA8-FDD546FDADF1}" type="presParOf" srcId="{F9DFC23D-F90E-42CC-BC25-B0819772362D}" destId="{B5680A7D-B731-474A-88E8-9C060F52C307}" srcOrd="2" destOrd="0" presId="urn:microsoft.com/office/officeart/2018/2/layout/IconVerticalSolidList"/>
    <dgm:cxn modelId="{F45D3053-1F0F-4B32-8663-3C465EF425F1}" type="presParOf" srcId="{F9DFC23D-F90E-42CC-BC25-B0819772362D}" destId="{9EC72384-AFC7-4261-AE58-CC0F916AA2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C1F798-2D9E-450D-9908-4C5DDBF9724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FD7A578-ABC5-4D7A-B428-8C9743F075A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dirty="0"/>
            <a:t>water level</a:t>
          </a:r>
        </a:p>
      </dgm:t>
    </dgm:pt>
    <dgm:pt modelId="{4508BEBE-E036-466F-8C3B-F3AB5DDAD874}" type="parTrans" cxnId="{F59BAAAB-F4EC-4B49-BFB7-D9C1107CF723}">
      <dgm:prSet/>
      <dgm:spPr/>
      <dgm:t>
        <a:bodyPr/>
        <a:lstStyle/>
        <a:p>
          <a:endParaRPr lang="en-US"/>
        </a:p>
      </dgm:t>
    </dgm:pt>
    <dgm:pt modelId="{CD1972B8-4FEB-4974-A5B4-01B1232E7735}" type="sibTrans" cxnId="{F59BAAAB-F4EC-4B49-BFB7-D9C1107CF723}">
      <dgm:prSet/>
      <dgm:spPr/>
      <dgm:t>
        <a:bodyPr/>
        <a:lstStyle/>
        <a:p>
          <a:endParaRPr lang="en-US"/>
        </a:p>
      </dgm:t>
    </dgm:pt>
    <dgm:pt modelId="{CE47F0EE-8B1D-4787-BF45-A06C13FE8B1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dirty="0"/>
            <a:t>Harvesting rate</a:t>
          </a:r>
        </a:p>
      </dgm:t>
    </dgm:pt>
    <dgm:pt modelId="{74862974-145F-4EBB-A7D5-294775180C93}" type="parTrans" cxnId="{90574095-5CFB-406B-B1E8-A29771B37832}">
      <dgm:prSet/>
      <dgm:spPr/>
      <dgm:t>
        <a:bodyPr/>
        <a:lstStyle/>
        <a:p>
          <a:endParaRPr lang="en-US"/>
        </a:p>
      </dgm:t>
    </dgm:pt>
    <dgm:pt modelId="{CCEB58A2-2B89-4E28-BE39-A2C1EA589C57}" type="sibTrans" cxnId="{90574095-5CFB-406B-B1E8-A29771B37832}">
      <dgm:prSet/>
      <dgm:spPr/>
      <dgm:t>
        <a:bodyPr/>
        <a:lstStyle/>
        <a:p>
          <a:endParaRPr lang="en-US"/>
        </a:p>
      </dgm:t>
    </dgm:pt>
    <dgm:pt modelId="{9AFFB23E-AF98-4578-BC61-CC899F2D402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dirty="0"/>
            <a:t>Feeding Benefits </a:t>
          </a:r>
        </a:p>
      </dgm:t>
    </dgm:pt>
    <dgm:pt modelId="{C233B9AF-3BE5-4780-90FE-D2C694499801}" type="parTrans" cxnId="{C9851A71-5220-4C67-AA2D-DA36606803B5}">
      <dgm:prSet/>
      <dgm:spPr/>
      <dgm:t>
        <a:bodyPr/>
        <a:lstStyle/>
        <a:p>
          <a:endParaRPr lang="en-US"/>
        </a:p>
      </dgm:t>
    </dgm:pt>
    <dgm:pt modelId="{38FF5F75-84DD-4DDC-85C6-14B26A0B6812}" type="sibTrans" cxnId="{C9851A71-5220-4C67-AA2D-DA36606803B5}">
      <dgm:prSet/>
      <dgm:spPr/>
      <dgm:t>
        <a:bodyPr/>
        <a:lstStyle/>
        <a:p>
          <a:endParaRPr lang="en-US"/>
        </a:p>
      </dgm:t>
    </dgm:pt>
    <dgm:pt modelId="{CBADEA5E-9E77-4866-9A8E-BC713BAE4F8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dirty="0"/>
            <a:t>Expanded </a:t>
          </a:r>
        </a:p>
        <a:p>
          <a:pPr>
            <a:lnSpc>
              <a:spcPct val="100000"/>
            </a:lnSpc>
            <a:defRPr cap="all"/>
          </a:pPr>
          <a:r>
            <a:rPr lang="en-US" sz="2400" dirty="0"/>
            <a:t>to Lakes</a:t>
          </a:r>
        </a:p>
      </dgm:t>
    </dgm:pt>
    <dgm:pt modelId="{39FB10F7-DADE-4B3D-90C1-8868E076392D}" type="parTrans" cxnId="{77C4BC7B-188F-4F6A-A969-26F7E272F5E8}">
      <dgm:prSet/>
      <dgm:spPr/>
      <dgm:t>
        <a:bodyPr/>
        <a:lstStyle/>
        <a:p>
          <a:endParaRPr lang="en-US"/>
        </a:p>
      </dgm:t>
    </dgm:pt>
    <dgm:pt modelId="{0C9E63AD-AE33-40E6-A1C0-AF42ED43279E}" type="sibTrans" cxnId="{77C4BC7B-188F-4F6A-A969-26F7E272F5E8}">
      <dgm:prSet/>
      <dgm:spPr/>
      <dgm:t>
        <a:bodyPr/>
        <a:lstStyle/>
        <a:p>
          <a:endParaRPr lang="en-US"/>
        </a:p>
      </dgm:t>
    </dgm:pt>
    <dgm:pt modelId="{07B22A26-FF50-4882-86CA-CFE3AC257A6F}" type="pres">
      <dgm:prSet presAssocID="{3CC1F798-2D9E-450D-9908-4C5DDBF9724F}" presName="root" presStyleCnt="0">
        <dgm:presLayoutVars>
          <dgm:dir/>
          <dgm:resizeHandles val="exact"/>
        </dgm:presLayoutVars>
      </dgm:prSet>
      <dgm:spPr/>
    </dgm:pt>
    <dgm:pt modelId="{DF9E84D4-868E-4C8F-879A-E271B76C1485}" type="pres">
      <dgm:prSet presAssocID="{6FD7A578-ABC5-4D7A-B428-8C9743F075AA}" presName="compNode" presStyleCnt="0"/>
      <dgm:spPr/>
    </dgm:pt>
    <dgm:pt modelId="{3C951F0F-63F7-4821-9CFA-32D92E5C9F45}" type="pres">
      <dgm:prSet presAssocID="{6FD7A578-ABC5-4D7A-B428-8C9743F075AA}" presName="iconBgRect" presStyleLbl="bgShp" presStyleIdx="0" presStyleCnt="4"/>
      <dgm:spPr/>
    </dgm:pt>
    <dgm:pt modelId="{DBCB8DD2-ADB1-4D51-A433-4669052B9D3A}" type="pres">
      <dgm:prSet presAssocID="{6FD7A578-ABC5-4D7A-B428-8C9743F075A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"/>
        </a:ext>
      </dgm:extLst>
    </dgm:pt>
    <dgm:pt modelId="{918D6607-BC27-4BD6-9439-9BBFF3BE3252}" type="pres">
      <dgm:prSet presAssocID="{6FD7A578-ABC5-4D7A-B428-8C9743F075AA}" presName="spaceRect" presStyleCnt="0"/>
      <dgm:spPr/>
    </dgm:pt>
    <dgm:pt modelId="{899F5174-F187-4987-9B88-43D6F9D603ED}" type="pres">
      <dgm:prSet presAssocID="{6FD7A578-ABC5-4D7A-B428-8C9743F075AA}" presName="textRect" presStyleLbl="revTx" presStyleIdx="0" presStyleCnt="4">
        <dgm:presLayoutVars>
          <dgm:chMax val="1"/>
          <dgm:chPref val="1"/>
        </dgm:presLayoutVars>
      </dgm:prSet>
      <dgm:spPr/>
    </dgm:pt>
    <dgm:pt modelId="{B023A709-41C6-4853-8125-4801C0B4701D}" type="pres">
      <dgm:prSet presAssocID="{CD1972B8-4FEB-4974-A5B4-01B1232E7735}" presName="sibTrans" presStyleCnt="0"/>
      <dgm:spPr/>
    </dgm:pt>
    <dgm:pt modelId="{7B5463AA-6CA2-484A-8473-4D06BC207963}" type="pres">
      <dgm:prSet presAssocID="{CE47F0EE-8B1D-4787-BF45-A06C13FE8B1D}" presName="compNode" presStyleCnt="0"/>
      <dgm:spPr/>
    </dgm:pt>
    <dgm:pt modelId="{A95B91F4-42B3-4367-BAFB-0C7648FA2895}" type="pres">
      <dgm:prSet presAssocID="{CE47F0EE-8B1D-4787-BF45-A06C13FE8B1D}" presName="iconBgRect" presStyleLbl="bgShp" presStyleIdx="1" presStyleCnt="4"/>
      <dgm:spPr/>
    </dgm:pt>
    <dgm:pt modelId="{5DA37C4F-B540-4379-9807-7A1EC91AA21F}" type="pres">
      <dgm:prSet presAssocID="{CE47F0EE-8B1D-4787-BF45-A06C13FE8B1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9809E4F-1AAD-45C6-92A9-9BC829F0EECE}" type="pres">
      <dgm:prSet presAssocID="{CE47F0EE-8B1D-4787-BF45-A06C13FE8B1D}" presName="spaceRect" presStyleCnt="0"/>
      <dgm:spPr/>
    </dgm:pt>
    <dgm:pt modelId="{1140637E-83D9-4CAF-B06D-2A4B99217310}" type="pres">
      <dgm:prSet presAssocID="{CE47F0EE-8B1D-4787-BF45-A06C13FE8B1D}" presName="textRect" presStyleLbl="revTx" presStyleIdx="1" presStyleCnt="4">
        <dgm:presLayoutVars>
          <dgm:chMax val="1"/>
          <dgm:chPref val="1"/>
        </dgm:presLayoutVars>
      </dgm:prSet>
      <dgm:spPr/>
    </dgm:pt>
    <dgm:pt modelId="{EAEC268A-0DF2-418C-B20E-C763F6E1018D}" type="pres">
      <dgm:prSet presAssocID="{CCEB58A2-2B89-4E28-BE39-A2C1EA589C57}" presName="sibTrans" presStyleCnt="0"/>
      <dgm:spPr/>
    </dgm:pt>
    <dgm:pt modelId="{E591D8A7-B1FA-49B9-8646-74FE59D395F8}" type="pres">
      <dgm:prSet presAssocID="{9AFFB23E-AF98-4578-BC61-CC899F2D402A}" presName="compNode" presStyleCnt="0"/>
      <dgm:spPr/>
    </dgm:pt>
    <dgm:pt modelId="{5E902A80-C7F4-4AE9-8CE0-2489A4C30689}" type="pres">
      <dgm:prSet presAssocID="{9AFFB23E-AF98-4578-BC61-CC899F2D402A}" presName="iconBgRect" presStyleLbl="bgShp" presStyleIdx="2" presStyleCnt="4"/>
      <dgm:spPr/>
    </dgm:pt>
    <dgm:pt modelId="{95F000B4-BE1D-4C0C-9EA8-86D6A893B248}" type="pres">
      <dgm:prSet presAssocID="{9AFFB23E-AF98-4578-BC61-CC899F2D402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AB615C49-0F3B-48FB-9EC3-88824BFF01CD}" type="pres">
      <dgm:prSet presAssocID="{9AFFB23E-AF98-4578-BC61-CC899F2D402A}" presName="spaceRect" presStyleCnt="0"/>
      <dgm:spPr/>
    </dgm:pt>
    <dgm:pt modelId="{4A5A2055-695C-4997-8FDC-C800973A55E4}" type="pres">
      <dgm:prSet presAssocID="{9AFFB23E-AF98-4578-BC61-CC899F2D402A}" presName="textRect" presStyleLbl="revTx" presStyleIdx="2" presStyleCnt="4">
        <dgm:presLayoutVars>
          <dgm:chMax val="1"/>
          <dgm:chPref val="1"/>
        </dgm:presLayoutVars>
      </dgm:prSet>
      <dgm:spPr/>
    </dgm:pt>
    <dgm:pt modelId="{85F6263B-47F8-476F-83AA-6C1AFB0DBF30}" type="pres">
      <dgm:prSet presAssocID="{38FF5F75-84DD-4DDC-85C6-14B26A0B6812}" presName="sibTrans" presStyleCnt="0"/>
      <dgm:spPr/>
    </dgm:pt>
    <dgm:pt modelId="{ADEAF2FD-DD29-42D5-BEAD-19B97D102318}" type="pres">
      <dgm:prSet presAssocID="{CBADEA5E-9E77-4866-9A8E-BC713BAE4F83}" presName="compNode" presStyleCnt="0"/>
      <dgm:spPr/>
    </dgm:pt>
    <dgm:pt modelId="{8370C816-C3F6-427F-97A0-BBF218B78129}" type="pres">
      <dgm:prSet presAssocID="{CBADEA5E-9E77-4866-9A8E-BC713BAE4F83}" presName="iconBgRect" presStyleLbl="bgShp" presStyleIdx="3" presStyleCnt="4"/>
      <dgm:spPr/>
    </dgm:pt>
    <dgm:pt modelId="{742F5514-D471-4284-A555-41924665E647}" type="pres">
      <dgm:prSet presAssocID="{CBADEA5E-9E77-4866-9A8E-BC713BAE4F8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sh"/>
        </a:ext>
      </dgm:extLst>
    </dgm:pt>
    <dgm:pt modelId="{4BEF0966-102B-4306-B2CB-14013B5BD556}" type="pres">
      <dgm:prSet presAssocID="{CBADEA5E-9E77-4866-9A8E-BC713BAE4F83}" presName="spaceRect" presStyleCnt="0"/>
      <dgm:spPr/>
    </dgm:pt>
    <dgm:pt modelId="{CDA7EC08-B5E5-4754-974C-EFB04C334AE3}" type="pres">
      <dgm:prSet presAssocID="{CBADEA5E-9E77-4866-9A8E-BC713BAE4F8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FB5E83E-4FFE-EF4E-8A0E-CD7D85E37B3C}" type="presOf" srcId="{3CC1F798-2D9E-450D-9908-4C5DDBF9724F}" destId="{07B22A26-FF50-4882-86CA-CFE3AC257A6F}" srcOrd="0" destOrd="0" presId="urn:microsoft.com/office/officeart/2018/5/layout/IconCircleLabelList"/>
    <dgm:cxn modelId="{C9851A71-5220-4C67-AA2D-DA36606803B5}" srcId="{3CC1F798-2D9E-450D-9908-4C5DDBF9724F}" destId="{9AFFB23E-AF98-4578-BC61-CC899F2D402A}" srcOrd="2" destOrd="0" parTransId="{C233B9AF-3BE5-4780-90FE-D2C694499801}" sibTransId="{38FF5F75-84DD-4DDC-85C6-14B26A0B6812}"/>
    <dgm:cxn modelId="{77C4BC7B-188F-4F6A-A969-26F7E272F5E8}" srcId="{3CC1F798-2D9E-450D-9908-4C5DDBF9724F}" destId="{CBADEA5E-9E77-4866-9A8E-BC713BAE4F83}" srcOrd="3" destOrd="0" parTransId="{39FB10F7-DADE-4B3D-90C1-8868E076392D}" sibTransId="{0C9E63AD-AE33-40E6-A1C0-AF42ED43279E}"/>
    <dgm:cxn modelId="{90574095-5CFB-406B-B1E8-A29771B37832}" srcId="{3CC1F798-2D9E-450D-9908-4C5DDBF9724F}" destId="{CE47F0EE-8B1D-4787-BF45-A06C13FE8B1D}" srcOrd="1" destOrd="0" parTransId="{74862974-145F-4EBB-A7D5-294775180C93}" sibTransId="{CCEB58A2-2B89-4E28-BE39-A2C1EA589C57}"/>
    <dgm:cxn modelId="{D6DCDB98-E17B-EC42-AC48-43638978990D}" type="presOf" srcId="{6FD7A578-ABC5-4D7A-B428-8C9743F075AA}" destId="{899F5174-F187-4987-9B88-43D6F9D603ED}" srcOrd="0" destOrd="0" presId="urn:microsoft.com/office/officeart/2018/5/layout/IconCircleLabelList"/>
    <dgm:cxn modelId="{F59BAAAB-F4EC-4B49-BFB7-D9C1107CF723}" srcId="{3CC1F798-2D9E-450D-9908-4C5DDBF9724F}" destId="{6FD7A578-ABC5-4D7A-B428-8C9743F075AA}" srcOrd="0" destOrd="0" parTransId="{4508BEBE-E036-466F-8C3B-F3AB5DDAD874}" sibTransId="{CD1972B8-4FEB-4974-A5B4-01B1232E7735}"/>
    <dgm:cxn modelId="{55BB4CDA-C295-7943-B70F-3A6CD06691F9}" type="presOf" srcId="{9AFFB23E-AF98-4578-BC61-CC899F2D402A}" destId="{4A5A2055-695C-4997-8FDC-C800973A55E4}" srcOrd="0" destOrd="0" presId="urn:microsoft.com/office/officeart/2018/5/layout/IconCircleLabelList"/>
    <dgm:cxn modelId="{C0BD48E7-7AD9-AE43-8141-DAB7B9B5CA5C}" type="presOf" srcId="{CE47F0EE-8B1D-4787-BF45-A06C13FE8B1D}" destId="{1140637E-83D9-4CAF-B06D-2A4B99217310}" srcOrd="0" destOrd="0" presId="urn:microsoft.com/office/officeart/2018/5/layout/IconCircleLabelList"/>
    <dgm:cxn modelId="{4D0962F0-2BBE-334A-82AE-427EF0409DFA}" type="presOf" srcId="{CBADEA5E-9E77-4866-9A8E-BC713BAE4F83}" destId="{CDA7EC08-B5E5-4754-974C-EFB04C334AE3}" srcOrd="0" destOrd="0" presId="urn:microsoft.com/office/officeart/2018/5/layout/IconCircleLabelList"/>
    <dgm:cxn modelId="{A38CF29F-1F4E-5647-9804-E0FDA62C8C32}" type="presParOf" srcId="{07B22A26-FF50-4882-86CA-CFE3AC257A6F}" destId="{DF9E84D4-868E-4C8F-879A-E271B76C1485}" srcOrd="0" destOrd="0" presId="urn:microsoft.com/office/officeart/2018/5/layout/IconCircleLabelList"/>
    <dgm:cxn modelId="{9F41DE2F-5193-2C44-99D4-C5108EFD0536}" type="presParOf" srcId="{DF9E84D4-868E-4C8F-879A-E271B76C1485}" destId="{3C951F0F-63F7-4821-9CFA-32D92E5C9F45}" srcOrd="0" destOrd="0" presId="urn:microsoft.com/office/officeart/2018/5/layout/IconCircleLabelList"/>
    <dgm:cxn modelId="{2EFB9E77-5C53-214E-ADCA-D96B0AE55F60}" type="presParOf" srcId="{DF9E84D4-868E-4C8F-879A-E271B76C1485}" destId="{DBCB8DD2-ADB1-4D51-A433-4669052B9D3A}" srcOrd="1" destOrd="0" presId="urn:microsoft.com/office/officeart/2018/5/layout/IconCircleLabelList"/>
    <dgm:cxn modelId="{AC924797-9616-4340-8D96-FD665909874E}" type="presParOf" srcId="{DF9E84D4-868E-4C8F-879A-E271B76C1485}" destId="{918D6607-BC27-4BD6-9439-9BBFF3BE3252}" srcOrd="2" destOrd="0" presId="urn:microsoft.com/office/officeart/2018/5/layout/IconCircleLabelList"/>
    <dgm:cxn modelId="{2A2AAC10-094B-A14B-94A5-4078CD9444B7}" type="presParOf" srcId="{DF9E84D4-868E-4C8F-879A-E271B76C1485}" destId="{899F5174-F187-4987-9B88-43D6F9D603ED}" srcOrd="3" destOrd="0" presId="urn:microsoft.com/office/officeart/2018/5/layout/IconCircleLabelList"/>
    <dgm:cxn modelId="{F82EB458-619B-3040-9B01-157645E68874}" type="presParOf" srcId="{07B22A26-FF50-4882-86CA-CFE3AC257A6F}" destId="{B023A709-41C6-4853-8125-4801C0B4701D}" srcOrd="1" destOrd="0" presId="urn:microsoft.com/office/officeart/2018/5/layout/IconCircleLabelList"/>
    <dgm:cxn modelId="{2148C6C9-F77D-5047-845E-E7968C8ADDD8}" type="presParOf" srcId="{07B22A26-FF50-4882-86CA-CFE3AC257A6F}" destId="{7B5463AA-6CA2-484A-8473-4D06BC207963}" srcOrd="2" destOrd="0" presId="urn:microsoft.com/office/officeart/2018/5/layout/IconCircleLabelList"/>
    <dgm:cxn modelId="{A99178F8-0BAA-0248-AE32-5E7DFCCAB5A7}" type="presParOf" srcId="{7B5463AA-6CA2-484A-8473-4D06BC207963}" destId="{A95B91F4-42B3-4367-BAFB-0C7648FA2895}" srcOrd="0" destOrd="0" presId="urn:microsoft.com/office/officeart/2018/5/layout/IconCircleLabelList"/>
    <dgm:cxn modelId="{4D578C26-C0BB-9E44-AA77-1EEFA294D1D0}" type="presParOf" srcId="{7B5463AA-6CA2-484A-8473-4D06BC207963}" destId="{5DA37C4F-B540-4379-9807-7A1EC91AA21F}" srcOrd="1" destOrd="0" presId="urn:microsoft.com/office/officeart/2018/5/layout/IconCircleLabelList"/>
    <dgm:cxn modelId="{86CD593C-E52D-3341-B841-595CD78748C8}" type="presParOf" srcId="{7B5463AA-6CA2-484A-8473-4D06BC207963}" destId="{19809E4F-1AAD-45C6-92A9-9BC829F0EECE}" srcOrd="2" destOrd="0" presId="urn:microsoft.com/office/officeart/2018/5/layout/IconCircleLabelList"/>
    <dgm:cxn modelId="{93426D0D-0448-2A43-B5FD-899A7721727A}" type="presParOf" srcId="{7B5463AA-6CA2-484A-8473-4D06BC207963}" destId="{1140637E-83D9-4CAF-B06D-2A4B99217310}" srcOrd="3" destOrd="0" presId="urn:microsoft.com/office/officeart/2018/5/layout/IconCircleLabelList"/>
    <dgm:cxn modelId="{786243BA-143C-A24A-B983-A585AA5949A8}" type="presParOf" srcId="{07B22A26-FF50-4882-86CA-CFE3AC257A6F}" destId="{EAEC268A-0DF2-418C-B20E-C763F6E1018D}" srcOrd="3" destOrd="0" presId="urn:microsoft.com/office/officeart/2018/5/layout/IconCircleLabelList"/>
    <dgm:cxn modelId="{C067D4FE-0730-9E4C-BDE1-1029DB7EE1FA}" type="presParOf" srcId="{07B22A26-FF50-4882-86CA-CFE3AC257A6F}" destId="{E591D8A7-B1FA-49B9-8646-74FE59D395F8}" srcOrd="4" destOrd="0" presId="urn:microsoft.com/office/officeart/2018/5/layout/IconCircleLabelList"/>
    <dgm:cxn modelId="{2C713631-3F37-5F45-A18E-617A999D3040}" type="presParOf" srcId="{E591D8A7-B1FA-49B9-8646-74FE59D395F8}" destId="{5E902A80-C7F4-4AE9-8CE0-2489A4C30689}" srcOrd="0" destOrd="0" presId="urn:microsoft.com/office/officeart/2018/5/layout/IconCircleLabelList"/>
    <dgm:cxn modelId="{FAC4FEBE-7CD8-A64A-9DEC-3E6640D7F78E}" type="presParOf" srcId="{E591D8A7-B1FA-49B9-8646-74FE59D395F8}" destId="{95F000B4-BE1D-4C0C-9EA8-86D6A893B248}" srcOrd="1" destOrd="0" presId="urn:microsoft.com/office/officeart/2018/5/layout/IconCircleLabelList"/>
    <dgm:cxn modelId="{20D31F41-467E-D74A-A005-ACC6063B5DDF}" type="presParOf" srcId="{E591D8A7-B1FA-49B9-8646-74FE59D395F8}" destId="{AB615C49-0F3B-48FB-9EC3-88824BFF01CD}" srcOrd="2" destOrd="0" presId="urn:microsoft.com/office/officeart/2018/5/layout/IconCircleLabelList"/>
    <dgm:cxn modelId="{78460823-3A67-AC43-BBDF-C564609B5856}" type="presParOf" srcId="{E591D8A7-B1FA-49B9-8646-74FE59D395F8}" destId="{4A5A2055-695C-4997-8FDC-C800973A55E4}" srcOrd="3" destOrd="0" presId="urn:microsoft.com/office/officeart/2018/5/layout/IconCircleLabelList"/>
    <dgm:cxn modelId="{7199E944-2B28-3642-A85C-BD489A2C4B1D}" type="presParOf" srcId="{07B22A26-FF50-4882-86CA-CFE3AC257A6F}" destId="{85F6263B-47F8-476F-83AA-6C1AFB0DBF30}" srcOrd="5" destOrd="0" presId="urn:microsoft.com/office/officeart/2018/5/layout/IconCircleLabelList"/>
    <dgm:cxn modelId="{171F351B-D2D1-564A-BEAF-73DD408CF5BF}" type="presParOf" srcId="{07B22A26-FF50-4882-86CA-CFE3AC257A6F}" destId="{ADEAF2FD-DD29-42D5-BEAD-19B97D102318}" srcOrd="6" destOrd="0" presId="urn:microsoft.com/office/officeart/2018/5/layout/IconCircleLabelList"/>
    <dgm:cxn modelId="{D8CC0980-E8C0-514C-97A1-23308B377FB3}" type="presParOf" srcId="{ADEAF2FD-DD29-42D5-BEAD-19B97D102318}" destId="{8370C816-C3F6-427F-97A0-BBF218B78129}" srcOrd="0" destOrd="0" presId="urn:microsoft.com/office/officeart/2018/5/layout/IconCircleLabelList"/>
    <dgm:cxn modelId="{EDD0F9CE-FD65-F84F-B139-765ACB36EA15}" type="presParOf" srcId="{ADEAF2FD-DD29-42D5-BEAD-19B97D102318}" destId="{742F5514-D471-4284-A555-41924665E647}" srcOrd="1" destOrd="0" presId="urn:microsoft.com/office/officeart/2018/5/layout/IconCircleLabelList"/>
    <dgm:cxn modelId="{F3E3A479-ADBB-6B4F-8FBB-145502657FDD}" type="presParOf" srcId="{ADEAF2FD-DD29-42D5-BEAD-19B97D102318}" destId="{4BEF0966-102B-4306-B2CB-14013B5BD556}" srcOrd="2" destOrd="0" presId="urn:microsoft.com/office/officeart/2018/5/layout/IconCircleLabelList"/>
    <dgm:cxn modelId="{83469A90-6CC8-A544-8FB9-911C9EB2D339}" type="presParOf" srcId="{ADEAF2FD-DD29-42D5-BEAD-19B97D102318}" destId="{CDA7EC08-B5E5-4754-974C-EFB04C334AE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D1B270-79B1-48DC-800A-9F71D502AC79}">
      <dsp:nvSpPr>
        <dsp:cNvPr id="0" name=""/>
        <dsp:cNvSpPr/>
      </dsp:nvSpPr>
      <dsp:spPr>
        <a:xfrm>
          <a:off x="276926" y="23126"/>
          <a:ext cx="1369252" cy="136925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72E2B-A3D5-414B-BFAA-C9883B2AE932}">
      <dsp:nvSpPr>
        <dsp:cNvPr id="0" name=""/>
        <dsp:cNvSpPr/>
      </dsp:nvSpPr>
      <dsp:spPr>
        <a:xfrm>
          <a:off x="564469" y="310669"/>
          <a:ext cx="794166" cy="7941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0AB7F2-BFC6-4351-A26A-F1F1BD89B7F3}">
      <dsp:nvSpPr>
        <dsp:cNvPr id="0" name=""/>
        <dsp:cNvSpPr/>
      </dsp:nvSpPr>
      <dsp:spPr>
        <a:xfrm>
          <a:off x="1939590" y="23126"/>
          <a:ext cx="3227523" cy="1369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Over 7,000 lakes, and 800,000 private ponds in Texas.</a:t>
          </a:r>
        </a:p>
      </dsp:txBody>
      <dsp:txXfrm>
        <a:off x="1939590" y="23126"/>
        <a:ext cx="3227523" cy="1369252"/>
      </dsp:txXfrm>
    </dsp:sp>
    <dsp:sp modelId="{2E14A8CC-A5AB-467D-93A7-5B1EAB44CC91}">
      <dsp:nvSpPr>
        <dsp:cNvPr id="0" name=""/>
        <dsp:cNvSpPr/>
      </dsp:nvSpPr>
      <dsp:spPr>
        <a:xfrm>
          <a:off x="5729485" y="23126"/>
          <a:ext cx="1369252" cy="136925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CE386-65D3-47E8-90E0-FB7518CF23BF}">
      <dsp:nvSpPr>
        <dsp:cNvPr id="0" name=""/>
        <dsp:cNvSpPr/>
      </dsp:nvSpPr>
      <dsp:spPr>
        <a:xfrm>
          <a:off x="6017028" y="310669"/>
          <a:ext cx="794166" cy="7941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49DD5F-271E-4FF5-854E-1E6B02E0E006}">
      <dsp:nvSpPr>
        <dsp:cNvPr id="0" name=""/>
        <dsp:cNvSpPr/>
      </dsp:nvSpPr>
      <dsp:spPr>
        <a:xfrm>
          <a:off x="7392149" y="23126"/>
          <a:ext cx="3227523" cy="1369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Bass and Catfish are most popular/common sport fish.</a:t>
          </a:r>
        </a:p>
      </dsp:txBody>
      <dsp:txXfrm>
        <a:off x="7392149" y="23126"/>
        <a:ext cx="3227523" cy="1369252"/>
      </dsp:txXfrm>
    </dsp:sp>
    <dsp:sp modelId="{BBDC2137-AB8E-4238-9327-1CC0E33E5B1B}">
      <dsp:nvSpPr>
        <dsp:cNvPr id="0" name=""/>
        <dsp:cNvSpPr/>
      </dsp:nvSpPr>
      <dsp:spPr>
        <a:xfrm>
          <a:off x="276926" y="1962751"/>
          <a:ext cx="1369252" cy="136925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80F369-8896-4739-86FC-FCD5463C320D}">
      <dsp:nvSpPr>
        <dsp:cNvPr id="0" name=""/>
        <dsp:cNvSpPr/>
      </dsp:nvSpPr>
      <dsp:spPr>
        <a:xfrm>
          <a:off x="564469" y="2250294"/>
          <a:ext cx="794166" cy="7941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0E3E70-AB40-4FE3-8CB8-806AF511637C}">
      <dsp:nvSpPr>
        <dsp:cNvPr id="0" name=""/>
        <dsp:cNvSpPr/>
      </dsp:nvSpPr>
      <dsp:spPr>
        <a:xfrm>
          <a:off x="1939590" y="1962751"/>
          <a:ext cx="3227523" cy="1369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Model could be used to estimate fish population, without using test instruments.</a:t>
          </a:r>
        </a:p>
      </dsp:txBody>
      <dsp:txXfrm>
        <a:off x="1939590" y="1962751"/>
        <a:ext cx="3227523" cy="1369252"/>
      </dsp:txXfrm>
    </dsp:sp>
    <dsp:sp modelId="{7B274B29-EE7E-4F68-9205-DFC35B21570D}">
      <dsp:nvSpPr>
        <dsp:cNvPr id="0" name=""/>
        <dsp:cNvSpPr/>
      </dsp:nvSpPr>
      <dsp:spPr>
        <a:xfrm>
          <a:off x="5729485" y="1962751"/>
          <a:ext cx="1369252" cy="136925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12C34F-3CE2-4E9A-9B6F-C0B0235DEFF0}">
      <dsp:nvSpPr>
        <dsp:cNvPr id="0" name=""/>
        <dsp:cNvSpPr/>
      </dsp:nvSpPr>
      <dsp:spPr>
        <a:xfrm>
          <a:off x="6017028" y="2250294"/>
          <a:ext cx="794166" cy="7941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7A748B-EA69-41DB-A9DB-C8D3D2B5D6A5}">
      <dsp:nvSpPr>
        <dsp:cNvPr id="0" name=""/>
        <dsp:cNvSpPr/>
      </dsp:nvSpPr>
      <dsp:spPr>
        <a:xfrm>
          <a:off x="7392149" y="1962751"/>
          <a:ext cx="3227523" cy="1369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If healthy populations are maintained, lakes and pond managers could save thousands of dollars</a:t>
          </a:r>
        </a:p>
      </dsp:txBody>
      <dsp:txXfrm>
        <a:off x="7392149" y="1962751"/>
        <a:ext cx="3227523" cy="13692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1C0EA4-DBCE-4273-AF10-F18932D9C290}">
      <dsp:nvSpPr>
        <dsp:cNvPr id="0" name=""/>
        <dsp:cNvSpPr/>
      </dsp:nvSpPr>
      <dsp:spPr>
        <a:xfrm>
          <a:off x="0" y="420"/>
          <a:ext cx="5641974" cy="5788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538B9-7620-4694-B69C-4DDB7E742C96}">
      <dsp:nvSpPr>
        <dsp:cNvPr id="0" name=""/>
        <dsp:cNvSpPr/>
      </dsp:nvSpPr>
      <dsp:spPr>
        <a:xfrm>
          <a:off x="175108" y="130666"/>
          <a:ext cx="318379" cy="3183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540F55-4AE2-4088-8329-EAD13EAD9145}">
      <dsp:nvSpPr>
        <dsp:cNvPr id="0" name=""/>
        <dsp:cNvSpPr/>
      </dsp:nvSpPr>
      <dsp:spPr>
        <a:xfrm>
          <a:off x="668596" y="420"/>
          <a:ext cx="4973378" cy="578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64" tIns="61264" rIns="61264" bIns="6126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Similar sizes of each fish. </a:t>
          </a:r>
        </a:p>
      </dsp:txBody>
      <dsp:txXfrm>
        <a:off x="668596" y="420"/>
        <a:ext cx="4973378" cy="578871"/>
      </dsp:txXfrm>
    </dsp:sp>
    <dsp:sp modelId="{F5A145E8-8C39-43AE-B600-CC302969EA00}">
      <dsp:nvSpPr>
        <dsp:cNvPr id="0" name=""/>
        <dsp:cNvSpPr/>
      </dsp:nvSpPr>
      <dsp:spPr>
        <a:xfrm>
          <a:off x="0" y="724010"/>
          <a:ext cx="5641974" cy="5788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3294A7-1D08-4300-B3A6-D7C259EE9A9C}">
      <dsp:nvSpPr>
        <dsp:cNvPr id="0" name=""/>
        <dsp:cNvSpPr/>
      </dsp:nvSpPr>
      <dsp:spPr>
        <a:xfrm>
          <a:off x="175108" y="854256"/>
          <a:ext cx="318379" cy="3183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D27B0-479B-46DB-B1B6-24D2AFD930BE}">
      <dsp:nvSpPr>
        <dsp:cNvPr id="0" name=""/>
        <dsp:cNvSpPr/>
      </dsp:nvSpPr>
      <dsp:spPr>
        <a:xfrm>
          <a:off x="668596" y="724010"/>
          <a:ext cx="4973378" cy="578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64" tIns="61264" rIns="61264" bIns="6126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Constant water level</a:t>
          </a:r>
          <a:r>
            <a:rPr lang="en-US" sz="1600" kern="1200" dirty="0"/>
            <a:t>.</a:t>
          </a:r>
        </a:p>
      </dsp:txBody>
      <dsp:txXfrm>
        <a:off x="668596" y="724010"/>
        <a:ext cx="4973378" cy="578871"/>
      </dsp:txXfrm>
    </dsp:sp>
    <dsp:sp modelId="{83E6CD83-6628-4C18-BBAB-12E7F26D7A67}">
      <dsp:nvSpPr>
        <dsp:cNvPr id="0" name=""/>
        <dsp:cNvSpPr/>
      </dsp:nvSpPr>
      <dsp:spPr>
        <a:xfrm>
          <a:off x="0" y="1469903"/>
          <a:ext cx="5641974" cy="5788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17A61F-4DAB-4221-B5C1-8CD810D9D534}">
      <dsp:nvSpPr>
        <dsp:cNvPr id="0" name=""/>
        <dsp:cNvSpPr/>
      </dsp:nvSpPr>
      <dsp:spPr>
        <a:xfrm>
          <a:off x="175108" y="1577845"/>
          <a:ext cx="318379" cy="3183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313CD9-CCC5-4AEF-909B-6E4EF9B2E0A4}">
      <dsp:nvSpPr>
        <dsp:cNvPr id="0" name=""/>
        <dsp:cNvSpPr/>
      </dsp:nvSpPr>
      <dsp:spPr>
        <a:xfrm>
          <a:off x="668596" y="1447599"/>
          <a:ext cx="4973378" cy="578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64" tIns="61264" rIns="61264" bIns="6126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½ Acre Pond ~ 15 ft deep.</a:t>
          </a:r>
        </a:p>
      </dsp:txBody>
      <dsp:txXfrm>
        <a:off x="668596" y="1447599"/>
        <a:ext cx="4973378" cy="578871"/>
      </dsp:txXfrm>
    </dsp:sp>
    <dsp:sp modelId="{C281BEE5-8F66-471D-AD17-178E0088FFA5}">
      <dsp:nvSpPr>
        <dsp:cNvPr id="0" name=""/>
        <dsp:cNvSpPr/>
      </dsp:nvSpPr>
      <dsp:spPr>
        <a:xfrm>
          <a:off x="0" y="2171189"/>
          <a:ext cx="5641974" cy="5788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9F327F-B03F-40D1-8EFB-040434BAAD91}">
      <dsp:nvSpPr>
        <dsp:cNvPr id="0" name=""/>
        <dsp:cNvSpPr/>
      </dsp:nvSpPr>
      <dsp:spPr>
        <a:xfrm>
          <a:off x="175108" y="2301435"/>
          <a:ext cx="318379" cy="3183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02FC91-ADF2-4E2F-B326-9550BCD38B68}">
      <dsp:nvSpPr>
        <dsp:cNvPr id="0" name=""/>
        <dsp:cNvSpPr/>
      </dsp:nvSpPr>
      <dsp:spPr>
        <a:xfrm>
          <a:off x="668596" y="2171189"/>
          <a:ext cx="4973378" cy="578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64" tIns="61264" rIns="61264" bIns="6126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Ample amount of Insects.</a:t>
          </a:r>
        </a:p>
      </dsp:txBody>
      <dsp:txXfrm>
        <a:off x="668596" y="2171189"/>
        <a:ext cx="4973378" cy="578871"/>
      </dsp:txXfrm>
    </dsp:sp>
    <dsp:sp modelId="{39DD4611-B6D4-4D8E-B4EC-6A639E2DE8E4}">
      <dsp:nvSpPr>
        <dsp:cNvPr id="0" name=""/>
        <dsp:cNvSpPr/>
      </dsp:nvSpPr>
      <dsp:spPr>
        <a:xfrm>
          <a:off x="0" y="2894778"/>
          <a:ext cx="5641974" cy="5788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079BD-8ECB-494A-9FF6-703C8ED1689C}">
      <dsp:nvSpPr>
        <dsp:cNvPr id="0" name=""/>
        <dsp:cNvSpPr/>
      </dsp:nvSpPr>
      <dsp:spPr>
        <a:xfrm>
          <a:off x="175108" y="3025024"/>
          <a:ext cx="318379" cy="31837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96FA7D-187B-4296-BB36-8DC150F2BB6F}">
      <dsp:nvSpPr>
        <dsp:cNvPr id="0" name=""/>
        <dsp:cNvSpPr/>
      </dsp:nvSpPr>
      <dsp:spPr>
        <a:xfrm>
          <a:off x="668596" y="2894778"/>
          <a:ext cx="4973378" cy="578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64" tIns="61264" rIns="61264" bIns="6126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No predators.</a:t>
          </a:r>
        </a:p>
      </dsp:txBody>
      <dsp:txXfrm>
        <a:off x="668596" y="2894778"/>
        <a:ext cx="4973378" cy="578871"/>
      </dsp:txXfrm>
    </dsp:sp>
    <dsp:sp modelId="{73751762-E4BA-424D-864D-D0977B7BE3B2}">
      <dsp:nvSpPr>
        <dsp:cNvPr id="0" name=""/>
        <dsp:cNvSpPr/>
      </dsp:nvSpPr>
      <dsp:spPr>
        <a:xfrm>
          <a:off x="0" y="3618368"/>
          <a:ext cx="5641974" cy="5788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5E9C7-CC86-4699-99E9-8E14DFA8885A}">
      <dsp:nvSpPr>
        <dsp:cNvPr id="0" name=""/>
        <dsp:cNvSpPr/>
      </dsp:nvSpPr>
      <dsp:spPr>
        <a:xfrm>
          <a:off x="175108" y="3748614"/>
          <a:ext cx="318379" cy="31837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9DC92-1D7C-43A4-80BC-46A0261FA7A5}">
      <dsp:nvSpPr>
        <dsp:cNvPr id="0" name=""/>
        <dsp:cNvSpPr/>
      </dsp:nvSpPr>
      <dsp:spPr>
        <a:xfrm>
          <a:off x="668596" y="3618368"/>
          <a:ext cx="4973378" cy="578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64" tIns="61264" rIns="61264" bIns="6126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Natural Mortality is included</a:t>
          </a:r>
          <a:r>
            <a:rPr lang="en-US" sz="1600" kern="1200" dirty="0"/>
            <a:t>.</a:t>
          </a:r>
        </a:p>
      </dsp:txBody>
      <dsp:txXfrm>
        <a:off x="668596" y="3618368"/>
        <a:ext cx="4973378" cy="578871"/>
      </dsp:txXfrm>
    </dsp:sp>
    <dsp:sp modelId="{74C3B936-D55A-46CC-8C1B-42C74641E2DB}">
      <dsp:nvSpPr>
        <dsp:cNvPr id="0" name=""/>
        <dsp:cNvSpPr/>
      </dsp:nvSpPr>
      <dsp:spPr>
        <a:xfrm>
          <a:off x="0" y="4341957"/>
          <a:ext cx="5641974" cy="5788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C5EEE-1285-415A-8812-2EBACB6F52FE}">
      <dsp:nvSpPr>
        <dsp:cNvPr id="0" name=""/>
        <dsp:cNvSpPr/>
      </dsp:nvSpPr>
      <dsp:spPr>
        <a:xfrm>
          <a:off x="175108" y="4472203"/>
          <a:ext cx="318379" cy="31837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72384-AFC7-4261-AE58-CC0F916AA2A3}">
      <dsp:nvSpPr>
        <dsp:cNvPr id="0" name=""/>
        <dsp:cNvSpPr/>
      </dsp:nvSpPr>
      <dsp:spPr>
        <a:xfrm>
          <a:off x="668596" y="4341957"/>
          <a:ext cx="4973378" cy="578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64" tIns="61264" rIns="61264" bIns="6126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Quality of Water is </a:t>
          </a:r>
          <a:r>
            <a:rPr lang="en-US" sz="2400" b="0" i="0" kern="1200" dirty="0"/>
            <a:t>adequate</a:t>
          </a:r>
          <a:r>
            <a:rPr lang="en-US" sz="2400" kern="1200" dirty="0"/>
            <a:t>.</a:t>
          </a:r>
        </a:p>
      </dsp:txBody>
      <dsp:txXfrm>
        <a:off x="668596" y="4341957"/>
        <a:ext cx="4973378" cy="5788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51F0F-63F7-4821-9CFA-32D92E5C9F45}">
      <dsp:nvSpPr>
        <dsp:cNvPr id="0" name=""/>
        <dsp:cNvSpPr/>
      </dsp:nvSpPr>
      <dsp:spPr>
        <a:xfrm>
          <a:off x="626907" y="798609"/>
          <a:ext cx="1248979" cy="12489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CB8DD2-ADB1-4D51-A433-4669052B9D3A}">
      <dsp:nvSpPr>
        <dsp:cNvPr id="0" name=""/>
        <dsp:cNvSpPr/>
      </dsp:nvSpPr>
      <dsp:spPr>
        <a:xfrm>
          <a:off x="893083" y="1064785"/>
          <a:ext cx="716627" cy="716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F5174-F187-4987-9B88-43D6F9D603ED}">
      <dsp:nvSpPr>
        <dsp:cNvPr id="0" name=""/>
        <dsp:cNvSpPr/>
      </dsp:nvSpPr>
      <dsp:spPr>
        <a:xfrm>
          <a:off x="227643" y="2436615"/>
          <a:ext cx="2047508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water level</a:t>
          </a:r>
        </a:p>
      </dsp:txBody>
      <dsp:txXfrm>
        <a:off x="227643" y="2436615"/>
        <a:ext cx="2047508" cy="787500"/>
      </dsp:txXfrm>
    </dsp:sp>
    <dsp:sp modelId="{A95B91F4-42B3-4367-BAFB-0C7648FA2895}">
      <dsp:nvSpPr>
        <dsp:cNvPr id="0" name=""/>
        <dsp:cNvSpPr/>
      </dsp:nvSpPr>
      <dsp:spPr>
        <a:xfrm>
          <a:off x="3032729" y="798609"/>
          <a:ext cx="1248979" cy="124897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A37C4F-B540-4379-9807-7A1EC91AA21F}">
      <dsp:nvSpPr>
        <dsp:cNvPr id="0" name=""/>
        <dsp:cNvSpPr/>
      </dsp:nvSpPr>
      <dsp:spPr>
        <a:xfrm>
          <a:off x="3298906" y="1064785"/>
          <a:ext cx="716627" cy="716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0637E-83D9-4CAF-B06D-2A4B99217310}">
      <dsp:nvSpPr>
        <dsp:cNvPr id="0" name=""/>
        <dsp:cNvSpPr/>
      </dsp:nvSpPr>
      <dsp:spPr>
        <a:xfrm>
          <a:off x="2633465" y="2436615"/>
          <a:ext cx="2047508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Harvesting rate</a:t>
          </a:r>
        </a:p>
      </dsp:txBody>
      <dsp:txXfrm>
        <a:off x="2633465" y="2436615"/>
        <a:ext cx="2047508" cy="787500"/>
      </dsp:txXfrm>
    </dsp:sp>
    <dsp:sp modelId="{5E902A80-C7F4-4AE9-8CE0-2489A4C30689}">
      <dsp:nvSpPr>
        <dsp:cNvPr id="0" name=""/>
        <dsp:cNvSpPr/>
      </dsp:nvSpPr>
      <dsp:spPr>
        <a:xfrm>
          <a:off x="5438552" y="798609"/>
          <a:ext cx="1248979" cy="124897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F000B4-BE1D-4C0C-9EA8-86D6A893B248}">
      <dsp:nvSpPr>
        <dsp:cNvPr id="0" name=""/>
        <dsp:cNvSpPr/>
      </dsp:nvSpPr>
      <dsp:spPr>
        <a:xfrm>
          <a:off x="5704728" y="1064785"/>
          <a:ext cx="716627" cy="716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5A2055-695C-4997-8FDC-C800973A55E4}">
      <dsp:nvSpPr>
        <dsp:cNvPr id="0" name=""/>
        <dsp:cNvSpPr/>
      </dsp:nvSpPr>
      <dsp:spPr>
        <a:xfrm>
          <a:off x="5039287" y="2436615"/>
          <a:ext cx="2047508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Feeding Benefits </a:t>
          </a:r>
        </a:p>
      </dsp:txBody>
      <dsp:txXfrm>
        <a:off x="5039287" y="2436615"/>
        <a:ext cx="2047508" cy="787500"/>
      </dsp:txXfrm>
    </dsp:sp>
    <dsp:sp modelId="{8370C816-C3F6-427F-97A0-BBF218B78129}">
      <dsp:nvSpPr>
        <dsp:cNvPr id="0" name=""/>
        <dsp:cNvSpPr/>
      </dsp:nvSpPr>
      <dsp:spPr>
        <a:xfrm>
          <a:off x="7844374" y="798609"/>
          <a:ext cx="1248979" cy="124897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2F5514-D471-4284-A555-41924665E647}">
      <dsp:nvSpPr>
        <dsp:cNvPr id="0" name=""/>
        <dsp:cNvSpPr/>
      </dsp:nvSpPr>
      <dsp:spPr>
        <a:xfrm>
          <a:off x="8110550" y="1064785"/>
          <a:ext cx="716627" cy="7166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7EC08-B5E5-4754-974C-EFB04C334AE3}">
      <dsp:nvSpPr>
        <dsp:cNvPr id="0" name=""/>
        <dsp:cNvSpPr/>
      </dsp:nvSpPr>
      <dsp:spPr>
        <a:xfrm>
          <a:off x="7445110" y="2436615"/>
          <a:ext cx="2047508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Expanded 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to Lakes</a:t>
          </a:r>
        </a:p>
      </dsp:txBody>
      <dsp:txXfrm>
        <a:off x="7445110" y="2436615"/>
        <a:ext cx="2047508" cy="78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65EDCA-3C76-6A48-B74C-7992DCFCC1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73B78-DF0D-964E-892C-263F872F49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3277F-24F6-B54F-89FA-17B0A3FAE874}" type="datetimeFigureOut">
              <a:rPr lang="en-US" smtClean="0"/>
              <a:t>4/26/20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1F108-9C16-C64A-B030-CFB153208A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166CC-6789-E149-A9CB-B6F7A214CF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BF8D8-8C85-114D-8032-801381677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5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F54EE-CC00-3545-A538-83A84621E078}" type="datetimeFigureOut">
              <a:rPr lang="en-US" smtClean="0"/>
              <a:t>4/26/20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D2402-4F07-7D47-81A4-00D4BD406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D2402-4F07-7D47-81A4-00D4BD406B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48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D2402-4F07-7D47-81A4-00D4BD406B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2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D2402-4F07-7D47-81A4-00D4BD406B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84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D2402-4F07-7D47-81A4-00D4BD406B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92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D2402-4F07-7D47-81A4-00D4BD406B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49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D2402-4F07-7D47-81A4-00D4BD406B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12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D2402-4F07-7D47-81A4-00D4BD406B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67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D2402-4F07-7D47-81A4-00D4BD406B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14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D2402-4F07-7D47-81A4-00D4BD406B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4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4/26/20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577/M09-141.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ishmountstore.com/largemouth-bass-19-inch-full-mount-fish-replica/" TargetMode="External"/><Relationship Id="rId5" Type="http://schemas.openxmlformats.org/officeDocument/2006/relationships/hyperlink" Target="https://www.turbosquid.com/3d-models/channel-catfish-3d-obj/997420" TargetMode="External"/><Relationship Id="rId4" Type="http://schemas.openxmlformats.org/officeDocument/2006/relationships/hyperlink" Target="http://fisheries.tamu.edu/files/2013/10/Texas-Farm-Ponds-Stocking-Assessment-and-Management-Recommendations-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4C0648FB-4388-443C-8D4E-4A9FF033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5E8DC-FF1A-734A-B596-26A929099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2671" y="4960137"/>
            <a:ext cx="4148329" cy="1463040"/>
          </a:xfrm>
        </p:spPr>
        <p:txBody>
          <a:bodyPr>
            <a:normAutofit/>
          </a:bodyPr>
          <a:lstStyle/>
          <a:p>
            <a:r>
              <a:rPr lang="en-US" dirty="0"/>
              <a:t>Trace Patterson</a:t>
            </a:r>
          </a:p>
          <a:p>
            <a:r>
              <a:rPr lang="en-US" dirty="0"/>
              <a:t>Tarleton State University</a:t>
            </a:r>
          </a:p>
          <a:p>
            <a:r>
              <a:rPr lang="en-US" dirty="0"/>
              <a:t>Dr. Christopher Mitchell 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4A8D762E-DA8D-419A-BA44-68B93D3D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4DE620-4C8A-2841-9240-A1B44ADC3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933" y="977048"/>
            <a:ext cx="9618133" cy="2960980"/>
          </a:xfrm>
        </p:spPr>
        <p:txBody>
          <a:bodyPr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A Predator-Prey model For Largemouth Bass and Channel Catfish</a:t>
            </a: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47F95953-8E19-4C01-997F-0E959B52B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552199" y="5234457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906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6A4E7-DFA7-254C-9B9E-30C59C606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Importance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0BB767-57ED-484D-B966-70D27161E5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151468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688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0A410-C2EF-1F44-A910-CE15FABF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Assumptions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4CCA3E-FE38-455E-A2BD-EDDAA67EE2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292984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2305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1BB6E-61FE-9E4C-8915-2B2B55BB2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>
            <a:normAutofit/>
          </a:bodyPr>
          <a:lstStyle/>
          <a:p>
            <a:r>
              <a:rPr lang="en-US" dirty="0"/>
              <a:t>Variables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81B351-02EB-654A-8D6C-F9674D70A3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3021" y="2084832"/>
                <a:ext cx="4480614" cy="4660124"/>
              </a:xfrm>
            </p:spPr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𝐶𝑎𝑡𝑓𝑖𝑠h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4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sz="24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24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𝐶𝐵</m:t>
                    </m:r>
                  </m:oMath>
                </a14:m>
                <a:endParaRPr lang="en-US" sz="2400" dirty="0">
                  <a:solidFill>
                    <a:srgbClr val="FFFFFF"/>
                  </a:solidFill>
                </a:endParaRPr>
              </a:p>
              <a:p>
                <a:r>
                  <a:rPr lang="en-US" sz="2400" dirty="0">
                    <a:solidFill>
                      <a:srgbClr val="FFFFFF"/>
                    </a:solidFill>
                  </a:rPr>
                  <a:t> </a:t>
                </a:r>
              </a:p>
              <a:p>
                <a:endParaRPr lang="en-US" sz="240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𝐵𝑎𝑠𝑠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𝐶𝐵</m:t>
                    </m:r>
                  </m:oMath>
                </a14:m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81B351-02EB-654A-8D6C-F9674D70A3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3021" y="2084832"/>
                <a:ext cx="4480614" cy="4660124"/>
              </a:xfrm>
              <a:blipFill>
                <a:blip r:embed="rId3"/>
                <a:stretch>
                  <a:fillRect l="-3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D84BDB6-AC3A-1348-8C22-3542D5B603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5037954"/>
                  </p:ext>
                </p:extLst>
              </p:nvPr>
            </p:nvGraphicFramePr>
            <p:xfrm>
              <a:off x="1024128" y="2286821"/>
              <a:ext cx="5867063" cy="4225190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1380844">
                      <a:extLst>
                        <a:ext uri="{9D8B030D-6E8A-4147-A177-3AD203B41FA5}">
                          <a16:colId xmlns:a16="http://schemas.microsoft.com/office/drawing/2014/main" val="2929196058"/>
                        </a:ext>
                      </a:extLst>
                    </a:gridCol>
                    <a:gridCol w="2124417">
                      <a:extLst>
                        <a:ext uri="{9D8B030D-6E8A-4147-A177-3AD203B41FA5}">
                          <a16:colId xmlns:a16="http://schemas.microsoft.com/office/drawing/2014/main" val="3667126926"/>
                        </a:ext>
                      </a:extLst>
                    </a:gridCol>
                    <a:gridCol w="2361802">
                      <a:extLst>
                        <a:ext uri="{9D8B030D-6E8A-4147-A177-3AD203B41FA5}">
                          <a16:colId xmlns:a16="http://schemas.microsoft.com/office/drawing/2014/main" val="101551891"/>
                        </a:ext>
                      </a:extLst>
                    </a:gridCol>
                  </a:tblGrid>
                  <a:tr h="4818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Variable</a:t>
                          </a:r>
                        </a:p>
                      </a:txBody>
                      <a:tcPr marL="109555" marR="109555" marT="54777" marB="5477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Description</a:t>
                          </a:r>
                        </a:p>
                      </a:txBody>
                      <a:tcPr marL="109555" marR="109555" marT="54777" marB="5477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/>
                            <a:t>Parameter</a:t>
                          </a:r>
                        </a:p>
                      </a:txBody>
                      <a:tcPr marL="109555" marR="109555" marT="54777" marB="54777"/>
                    </a:tc>
                    <a:extLst>
                      <a:ext uri="{0D108BD9-81ED-4DB2-BD59-A6C34878D82A}">
                        <a16:rowId xmlns:a16="http://schemas.microsoft.com/office/drawing/2014/main" val="3085038543"/>
                      </a:ext>
                    </a:extLst>
                  </a:tr>
                  <a:tr h="14604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100" smtClean="0">
                                        <a:latin typeface="Cambria Math" panose="02040503050406030204" pitchFamily="18" charset="0"/>
                                      </a:rPr>
                                      <m:t>g</m:t>
                                    </m:r>
                                  </m:e>
                                  <m:sub>
                                    <m:r>
                                      <a:rPr lang="en-US" sz="2100" smtClean="0">
                                        <a:latin typeface="Cambria Math" panose="02040503050406030204" pitchFamily="18" charset="0"/>
                                        <a:sym typeface="Symbol" pitchFamily="2" charset="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1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 marL="109555" marR="109555" marT="54777" marB="54777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Annual growth of fish </a:t>
                          </a:r>
                        </a:p>
                        <a:p>
                          <a:pPr algn="ctr"/>
                          <a:endParaRPr lang="en-US" sz="2100" dirty="0"/>
                        </a:p>
                      </a:txBody>
                      <a:tcPr marL="109555" marR="109555" marT="54777" marB="54777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100" smtClean="0">
                                  <a:latin typeface="Cambria Math" panose="02040503050406030204" pitchFamily="18" charset="0"/>
                                </a:rPr>
                                <m:t>≈.7</m:t>
                              </m:r>
                            </m:oMath>
                          </a14:m>
                          <a:r>
                            <a:rPr lang="en-US" sz="2100" dirty="0" err="1"/>
                            <a:t>lbs</a:t>
                          </a:r>
                          <a:r>
                            <a:rPr lang="en-US" sz="2100" dirty="0"/>
                            <a:t> Bass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100" smtClean="0">
                                  <a:latin typeface="Cambria Math" panose="02040503050406030204" pitchFamily="18" charset="0"/>
                                </a:rPr>
                                <m:t>≈.5</m:t>
                              </m:r>
                            </m:oMath>
                          </a14:m>
                          <a:r>
                            <a:rPr lang="en-US" sz="2100" dirty="0" err="1"/>
                            <a:t>lbs</a:t>
                          </a:r>
                          <a:r>
                            <a:rPr lang="en-US" sz="2100" dirty="0"/>
                            <a:t> Catfish</a:t>
                          </a:r>
                        </a:p>
                      </a:txBody>
                      <a:tcPr marL="109555" marR="109555" marT="54777" marB="54777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644051"/>
                      </a:ext>
                    </a:extLst>
                  </a:tr>
                  <a:tr h="11342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10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/>
                        </a:p>
                      </a:txBody>
                      <a:tcPr marL="109555" marR="109555" marT="54777" marB="5477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Carrying capacity ~ Biomass</a:t>
                          </a:r>
                        </a:p>
                      </a:txBody>
                      <a:tcPr marL="109555" marR="109555" marT="54777" marB="54777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100" smtClean="0">
                                  <a:latin typeface="Cambria Math" panose="02040503050406030204" pitchFamily="18" charset="0"/>
                                </a:rPr>
                                <m:t>≈25</m:t>
                              </m:r>
                            </m:oMath>
                          </a14:m>
                          <a:r>
                            <a:rPr lang="en-US" sz="2100" dirty="0" err="1"/>
                            <a:t>lbs</a:t>
                          </a:r>
                          <a:r>
                            <a:rPr lang="en-US" sz="2100" dirty="0"/>
                            <a:t> Bass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100" smtClean="0">
                                  <a:latin typeface="Cambria Math" panose="02040503050406030204" pitchFamily="18" charset="0"/>
                                </a:rPr>
                                <m:t>≈65</m:t>
                              </m:r>
                            </m:oMath>
                          </a14:m>
                          <a:r>
                            <a:rPr lang="en-US" sz="2100" dirty="0" err="1"/>
                            <a:t>lbs</a:t>
                          </a:r>
                          <a:r>
                            <a:rPr lang="en-US" sz="2100" dirty="0"/>
                            <a:t> Catfish </a:t>
                          </a:r>
                        </a:p>
                      </a:txBody>
                      <a:tcPr marL="109555" marR="109555" marT="54777" marB="54777"/>
                    </a:tc>
                    <a:extLst>
                      <a:ext uri="{0D108BD9-81ED-4DB2-BD59-A6C34878D82A}">
                        <a16:rowId xmlns:a16="http://schemas.microsoft.com/office/drawing/2014/main" val="1975865965"/>
                      </a:ext>
                    </a:extLst>
                  </a:tr>
                  <a:tr h="114866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10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 marL="109555" marR="109555" marT="54777" marB="54777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Competition Factor</a:t>
                          </a:r>
                        </a:p>
                      </a:txBody>
                      <a:tcPr marL="109555" marR="109555" marT="54777" marB="54777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100" dirty="0"/>
                        </a:p>
                      </a:txBody>
                      <a:tcPr marL="109555" marR="109555" marT="54777" marB="54777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76300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D84BDB6-AC3A-1348-8C22-3542D5B603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5037954"/>
                  </p:ext>
                </p:extLst>
              </p:nvPr>
            </p:nvGraphicFramePr>
            <p:xfrm>
              <a:off x="1024128" y="2286821"/>
              <a:ext cx="5867063" cy="4225190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1380844">
                      <a:extLst>
                        <a:ext uri="{9D8B030D-6E8A-4147-A177-3AD203B41FA5}">
                          <a16:colId xmlns:a16="http://schemas.microsoft.com/office/drawing/2014/main" val="2929196058"/>
                        </a:ext>
                      </a:extLst>
                    </a:gridCol>
                    <a:gridCol w="2124417">
                      <a:extLst>
                        <a:ext uri="{9D8B030D-6E8A-4147-A177-3AD203B41FA5}">
                          <a16:colId xmlns:a16="http://schemas.microsoft.com/office/drawing/2014/main" val="3667126926"/>
                        </a:ext>
                      </a:extLst>
                    </a:gridCol>
                    <a:gridCol w="2361802">
                      <a:extLst>
                        <a:ext uri="{9D8B030D-6E8A-4147-A177-3AD203B41FA5}">
                          <a16:colId xmlns:a16="http://schemas.microsoft.com/office/drawing/2014/main" val="101551891"/>
                        </a:ext>
                      </a:extLst>
                    </a:gridCol>
                  </a:tblGrid>
                  <a:tr h="4818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Variable</a:t>
                          </a:r>
                        </a:p>
                      </a:txBody>
                      <a:tcPr marL="109555" marR="109555" marT="54777" marB="5477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Description</a:t>
                          </a:r>
                        </a:p>
                      </a:txBody>
                      <a:tcPr marL="109555" marR="109555" marT="54777" marB="5477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/>
                            <a:t>Parameter</a:t>
                          </a:r>
                        </a:p>
                      </a:txBody>
                      <a:tcPr marL="109555" marR="109555" marT="54777" marB="54777"/>
                    </a:tc>
                    <a:extLst>
                      <a:ext uri="{0D108BD9-81ED-4DB2-BD59-A6C34878D82A}">
                        <a16:rowId xmlns:a16="http://schemas.microsoft.com/office/drawing/2014/main" val="3085038543"/>
                      </a:ext>
                    </a:extLst>
                  </a:tr>
                  <a:tr h="14604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9555" marR="109555" marT="54777" marB="54777">
                        <a:blipFill>
                          <a:blip r:embed="rId4"/>
                          <a:stretch>
                            <a:fillRect t="-34783" r="-324771" b="-15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Annual growth of fish </a:t>
                          </a:r>
                        </a:p>
                        <a:p>
                          <a:pPr algn="ctr"/>
                          <a:endParaRPr lang="en-US" sz="2100" dirty="0"/>
                        </a:p>
                      </a:txBody>
                      <a:tcPr marL="109555" marR="109555" marT="54777" marB="54777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9555" marR="109555" marT="54777" marB="54777">
                        <a:blipFill>
                          <a:blip r:embed="rId4"/>
                          <a:stretch>
                            <a:fillRect l="-148925" t="-34783" b="-15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644051"/>
                      </a:ext>
                    </a:extLst>
                  </a:tr>
                  <a:tr h="11342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9555" marR="109555" marT="54777" marB="54777">
                        <a:blipFill>
                          <a:blip r:embed="rId4"/>
                          <a:stretch>
                            <a:fillRect t="-174157" r="-324771" b="-10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Carrying capacity ~ Biomass</a:t>
                          </a:r>
                        </a:p>
                      </a:txBody>
                      <a:tcPr marL="109555" marR="109555" marT="54777" marB="54777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9555" marR="109555" marT="54777" marB="54777">
                        <a:blipFill>
                          <a:blip r:embed="rId4"/>
                          <a:stretch>
                            <a:fillRect l="-148925" t="-174157" b="-1033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5865965"/>
                      </a:ext>
                    </a:extLst>
                  </a:tr>
                  <a:tr h="11486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9555" marR="109555" marT="54777" marB="54777">
                        <a:blipFill>
                          <a:blip r:embed="rId4"/>
                          <a:stretch>
                            <a:fillRect t="-268132" r="-324771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Competition Factor</a:t>
                          </a:r>
                        </a:p>
                      </a:txBody>
                      <a:tcPr marL="109555" marR="109555" marT="54777" marB="54777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100" dirty="0"/>
                        </a:p>
                      </a:txBody>
                      <a:tcPr marL="109555" marR="109555" marT="54777" marB="54777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76300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EB55B93-B2DE-2349-A41C-65C38D7FDCD9}"/>
              </a:ext>
            </a:extLst>
          </p:cNvPr>
          <p:cNvSpPr txBox="1"/>
          <p:nvPr/>
        </p:nvSpPr>
        <p:spPr>
          <a:xfrm>
            <a:off x="8435590" y="1429468"/>
            <a:ext cx="33461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err="1">
                <a:solidFill>
                  <a:schemeClr val="bg1"/>
                </a:solidFill>
              </a:rPr>
              <a:t>Lotka</a:t>
            </a:r>
            <a:r>
              <a:rPr lang="en-US" sz="3200" u="sng" dirty="0">
                <a:solidFill>
                  <a:schemeClr val="bg1"/>
                </a:solidFill>
              </a:rPr>
              <a:t>-Volterra</a:t>
            </a:r>
          </a:p>
          <a:p>
            <a:pPr algn="ctr"/>
            <a:r>
              <a:rPr lang="en-US" sz="3200" u="sng" dirty="0">
                <a:solidFill>
                  <a:schemeClr val="bg1"/>
                </a:solidFill>
              </a:rPr>
              <a:t>Equations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0A0E2A-E3B8-2C40-8360-3A5BBB4181DE}"/>
              </a:ext>
            </a:extLst>
          </p:cNvPr>
          <p:cNvSpPr txBox="1"/>
          <p:nvPr/>
        </p:nvSpPr>
        <p:spPr>
          <a:xfrm>
            <a:off x="9264580" y="3243936"/>
            <a:ext cx="1688123" cy="640080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64BC5B-2391-8743-8775-EF6EE8224B34}"/>
              </a:ext>
            </a:extLst>
          </p:cNvPr>
          <p:cNvSpPr txBox="1"/>
          <p:nvPr/>
        </p:nvSpPr>
        <p:spPr>
          <a:xfrm>
            <a:off x="10849477" y="4961759"/>
            <a:ext cx="776465" cy="5836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F3E855-6AD7-9744-A1E3-05E40AABB237}"/>
              </a:ext>
            </a:extLst>
          </p:cNvPr>
          <p:cNvSpPr txBox="1"/>
          <p:nvPr/>
        </p:nvSpPr>
        <p:spPr>
          <a:xfrm>
            <a:off x="8884417" y="4889923"/>
            <a:ext cx="1688123" cy="640080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181B72-C142-D846-AB7C-3D524395E282}"/>
              </a:ext>
            </a:extLst>
          </p:cNvPr>
          <p:cNvSpPr txBox="1"/>
          <p:nvPr/>
        </p:nvSpPr>
        <p:spPr>
          <a:xfrm>
            <a:off x="11304397" y="3254825"/>
            <a:ext cx="733054" cy="5836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09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8CAD7-9F99-BB48-B3CE-8EE981BA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cap="all" spc="200" baseline="0" dirty="0">
                <a:latin typeface="+mj-lt"/>
                <a:ea typeface="+mj-ea"/>
                <a:cs typeface="+mj-cs"/>
              </a:rPr>
              <a:t>Catfish win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C16F0843-6E3A-41DD-8443-AFFDD9F6F7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21490" y="2084832"/>
                <a:ext cx="3527043" cy="4087368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2800" b="0" u="sng" dirty="0">
                    <a:solidFill>
                      <a:srgbClr val="FFFFFF"/>
                    </a:solidFill>
                    <a:latin typeface="Cambria Math" panose="02040503050406030204" pitchFamily="18" charset="0"/>
                    <a:sym typeface="Symbol" pitchFamily="2" charset="2"/>
                  </a:rPr>
                  <a:t>Conditions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000" b="0" i="1" dirty="0">
                  <a:solidFill>
                    <a:srgbClr val="FFFFFF"/>
                  </a:solidFill>
                  <a:latin typeface="Cambria Math" panose="02040503050406030204" pitchFamily="18" charset="0"/>
                  <a:sym typeface="Symbol" pitchFamily="2" charset="2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sym typeface="Symbol" pitchFamily="2" charset="2"/>
                        </a:rPr>
                        <m:t>𝐶𝑜𝑚𝑝𝑒𝑡𝑖𝑡𝑜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sym typeface="Symbol" pitchFamily="2" charset="2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𝑏</m:t>
                          </m:r>
                        </m:sub>
                      </m:sSub>
                      <m:r>
                        <a:rPr lang="en-US" sz="20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sym typeface="Symbol" pitchFamily="2" charset="2"/>
                        </a:rPr>
                        <m:t> &gt;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sym typeface="Symbol" pitchFamily="2" charset="2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𝐺𝑟𝑜𝑤𝑡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𝐶𝑎𝑟𝑟𝑦𝑖𝑛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sz="2000" b="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sz="280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2800" b="0" u="sng" dirty="0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a:t>Equilibrium</a:t>
                </a:r>
                <a:r>
                  <a:rPr lang="en-US" sz="2800" u="sng" dirty="0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sz="2000" b="0" u="sng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→65 </m:t>
                      </m:r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𝑙𝑏𝑠</m:t>
                      </m:r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→0)</m:t>
                      </m:r>
                    </m:oMath>
                  </m:oMathPara>
                </a14:m>
                <a:endParaRPr lang="en-US" sz="20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C16F0843-6E3A-41DD-8443-AFFDD9F6F7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21490" y="2084832"/>
                <a:ext cx="3527043" cy="408736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D032FC8-38D6-3942-A42A-65AAA1C92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99" y="2084832"/>
            <a:ext cx="6822989" cy="40179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320FDDE-EFAD-AB41-BCA6-44879D1DA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0039" y="3428999"/>
            <a:ext cx="13208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5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8CAD7-9F99-BB48-B3CE-8EE981BA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pc="200" dirty="0"/>
              <a:t>Bass</a:t>
            </a:r>
            <a:r>
              <a:rPr lang="en-US" kern="1200" cap="all" spc="200" baseline="0" dirty="0">
                <a:latin typeface="+mj-lt"/>
                <a:ea typeface="+mj-ea"/>
                <a:cs typeface="+mj-cs"/>
              </a:rPr>
              <a:t> win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C16F0843-6E3A-41DD-8443-AFFDD9F6F7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21490" y="2084832"/>
                <a:ext cx="3527043" cy="4087368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2800" b="0" u="sng" dirty="0">
                    <a:solidFill>
                      <a:srgbClr val="FFFFFF"/>
                    </a:solidFill>
                    <a:latin typeface="Cambria Math" panose="02040503050406030204" pitchFamily="18" charset="0"/>
                    <a:sym typeface="Symbol" pitchFamily="2" charset="2"/>
                  </a:rPr>
                  <a:t>Conditions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000" b="0" i="1" dirty="0">
                  <a:solidFill>
                    <a:srgbClr val="FFFFFF"/>
                  </a:solidFill>
                  <a:latin typeface="Cambria Math" panose="02040503050406030204" pitchFamily="18" charset="0"/>
                  <a:sym typeface="Symbol" pitchFamily="2" charset="2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sym typeface="Symbol" pitchFamily="2" charset="2"/>
                        </a:rPr>
                        <m:t>𝐶𝑜𝑚𝑝𝑒𝑡𝑖𝑡𝑜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sym typeface="Symbol" pitchFamily="2" charset="2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𝑐</m:t>
                          </m:r>
                        </m:sub>
                      </m:sSub>
                      <m:r>
                        <a:rPr lang="en-US" sz="20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sym typeface="Symbol" pitchFamily="2" charset="2"/>
                        </a:rPr>
                        <m:t> &gt;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sym typeface="Symbol" pitchFamily="2" charset="2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𝐺𝑟𝑜𝑤𝑡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𝐶𝑎𝑟𝑟𝑦𝑖𝑛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sz="2000" b="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sz="280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2800" b="0" u="sng" dirty="0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a:t>Equilibrium</a:t>
                </a:r>
                <a:r>
                  <a:rPr lang="en-US" sz="2800" u="sng" dirty="0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sz="2000" b="0" u="sng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→0 </m:t>
                      </m:r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𝑙𝑏𝑠</m:t>
                      </m:r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→25 </m:t>
                      </m:r>
                      <m:r>
                        <a:rPr lang="en-US" sz="20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𝑙𝑏𝑠</m:t>
                      </m:r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C16F0843-6E3A-41DD-8443-AFFDD9F6F7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21490" y="2084832"/>
                <a:ext cx="3527043" cy="408736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1320FDDE-EFAD-AB41-BCA6-44879D1DA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0039" y="3428999"/>
            <a:ext cx="13208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2B0FEE-0E46-FF4C-94E3-B44ECE9230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482" y="2032854"/>
            <a:ext cx="7029077" cy="413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51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8CAD7-9F99-BB48-B3CE-8EE981BA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cap="all" spc="200" baseline="0" dirty="0">
                <a:latin typeface="+mj-lt"/>
                <a:ea typeface="+mj-ea"/>
                <a:cs typeface="+mj-cs"/>
              </a:rPr>
              <a:t>Co-Existence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C16F0843-6E3A-41DD-8443-AFFDD9F6F7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00427" y="2109752"/>
                <a:ext cx="4285117" cy="4087368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2800" b="0" u="sng" dirty="0">
                    <a:solidFill>
                      <a:srgbClr val="FFFFFF"/>
                    </a:solidFill>
                    <a:latin typeface="Cambria Math" panose="02040503050406030204" pitchFamily="18" charset="0"/>
                    <a:sym typeface="Symbol" pitchFamily="2" charset="2"/>
                  </a:rPr>
                  <a:t>Conditions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000" b="0" i="1" dirty="0">
                  <a:solidFill>
                    <a:srgbClr val="FFFFFF"/>
                  </a:solidFill>
                  <a:latin typeface="Cambria Math" panose="02040503050406030204" pitchFamily="18" charset="0"/>
                  <a:sym typeface="Symbol" pitchFamily="2" charset="2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2" charset="2"/>
                        </a:rPr>
                        <m:t>0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2" charset="2"/>
                        </a:rPr>
                        <m:t>&lt;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2" charset="2"/>
                        </a:rPr>
                        <m:t>𝐶𝑜𝑚𝑝𝑒𝑡𝑖𝑡𝑖𝑜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2" charset="2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𝑏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2" charset="2"/>
                        </a:rPr>
                        <m:t>≤ 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2" charset="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𝐺𝑟𝑜𝑤𝑡h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𝐶𝑎𝑟𝑟𝑦𝑖𝑛𝑔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2" charset="2"/>
                        </a:rPr>
                        <m:t> </m:t>
                      </m:r>
                    </m:oMath>
                  </m:oMathPara>
                </a14:m>
                <a:endPara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sym typeface="Symbol" pitchFamily="2" charset="2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sym typeface="Symbol" pitchFamily="2" charset="2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2" charset="2"/>
                        </a:rPr>
                        <m:t>&amp; 0&lt;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2" charset="2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𝐶𝑜𝑚𝑝𝑒𝑡𝑖𝑡𝑖𝑜𝑛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𝑐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2" charset="2"/>
                        </a:rPr>
                        <m:t>&lt;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2" charset="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𝐺𝑟𝑜𝑤𝑡h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𝐶𝑎𝑟𝑟𝑦𝑖𝑛𝑔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2800" b="0" u="sng" dirty="0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a:t>Equilibrium</a:t>
                </a:r>
                <a:r>
                  <a:rPr lang="en-US" sz="2800" u="sng" dirty="0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sz="2000" b="0" u="sng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→42.35 </m:t>
                      </m:r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𝑙𝑏𝑠</m:t>
                      </m:r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→17.44</m:t>
                      </m:r>
                      <m:r>
                        <a:rPr lang="en-US" sz="20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𝑙𝑏𝑠</m:t>
                      </m:r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C16F0843-6E3A-41DD-8443-AFFDD9F6F7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00427" y="2109752"/>
                <a:ext cx="4285117" cy="408736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1320FDDE-EFAD-AB41-BCA6-44879D1DA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0039" y="3428999"/>
            <a:ext cx="13208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E992FA-AC42-9C49-812D-FC78A006A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343" y="1909049"/>
            <a:ext cx="6996568" cy="412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702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29782-4C02-0D47-AF21-38A349FE6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Improvements/Future 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8530C9-81FE-4FFB-B670-9387B8FED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0525846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74362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97B5-C3F7-3840-807D-B69C556F3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58977-62B3-7041-A0DB-5D2DB401D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Anderson, Dr. R. O. A., &amp; Lusk, B. L. (n.d.). Managing Fish Naturally. Retrieved from https://</a:t>
            </a:r>
            <a:r>
              <a:rPr lang="en-US" dirty="0" err="1"/>
              <a:t>www.bassresource.com</a:t>
            </a:r>
            <a:r>
              <a:rPr lang="en-US" dirty="0"/>
              <a:t>/</a:t>
            </a:r>
            <a:r>
              <a:rPr lang="en-US" dirty="0" err="1"/>
              <a:t>fish_biology</a:t>
            </a:r>
            <a:r>
              <a:rPr lang="en-US" dirty="0"/>
              <a:t>/natural-fish-</a:t>
            </a:r>
            <a:r>
              <a:rPr lang="en-US" dirty="0" err="1"/>
              <a:t>management.html</a:t>
            </a:r>
            <a:endParaRPr lang="en-US" sz="2000" dirty="0"/>
          </a:p>
          <a:p>
            <a:r>
              <a:rPr lang="en-US" dirty="0"/>
              <a:t>Lusk, B. L. (n.d.).</a:t>
            </a:r>
            <a:r>
              <a:rPr lang="en-US" b="1" dirty="0"/>
              <a:t> </a:t>
            </a:r>
            <a:r>
              <a:rPr lang="en-US" dirty="0"/>
              <a:t>Big Bass in Small Ponds .Retrieved from https://</a:t>
            </a:r>
            <a:r>
              <a:rPr lang="en-US" dirty="0" err="1"/>
              <a:t>www.bassresource.com</a:t>
            </a:r>
            <a:r>
              <a:rPr lang="en-US" dirty="0"/>
              <a:t>/</a:t>
            </a:r>
            <a:r>
              <a:rPr lang="en-US" dirty="0" err="1"/>
              <a:t>fish_biology</a:t>
            </a:r>
            <a:r>
              <a:rPr lang="en-US" dirty="0"/>
              <a:t>/</a:t>
            </a:r>
            <a:r>
              <a:rPr lang="en-US" dirty="0" err="1"/>
              <a:t>big_bass_pond.html</a:t>
            </a:r>
            <a:endParaRPr lang="en-US" sz="2000" dirty="0"/>
          </a:p>
          <a:p>
            <a:r>
              <a:rPr lang="en-US" dirty="0"/>
              <a:t>D. Michael Leonard, Dennis R. DeVries &amp; Russell A. Wright (2010) Investigating Interactions between Channel Catfish and other Sport Fishes in Small Impoundments, North American Journal of Fisheries Management, 30:3, 732-741, DOI: </a:t>
            </a:r>
            <a:r>
              <a:rPr lang="en-US" dirty="0">
                <a:hlinkClick r:id="rId3"/>
              </a:rPr>
              <a:t>10.1577/M09-141.1</a:t>
            </a:r>
            <a:endParaRPr lang="en-US" dirty="0"/>
          </a:p>
          <a:p>
            <a:r>
              <a:rPr lang="en-US" dirty="0"/>
              <a:t>Texas Farm Ponds: Stocking, Assessment, and Management Recommendations ;Special Publication Number 1 Texas Chapter of the American Fisheries Society Revised January 2005; </a:t>
            </a:r>
            <a:r>
              <a:rPr lang="en-US" u="sng" dirty="0">
                <a:hlinkClick r:id="rId4"/>
              </a:rPr>
              <a:t>http://fisheries.tamu.edu/files/2013/10/Texas-Farm-Ponds-Stocking-Assessment-and-Management-Recommendations-.pdf</a:t>
            </a:r>
            <a:endParaRPr lang="en-US" sz="2000" dirty="0"/>
          </a:p>
          <a:p>
            <a:r>
              <a:rPr lang="en-US" dirty="0"/>
              <a:t>Texas Chapter of the American Fisheries Society. (2005, January). Texas Farm Ponds: Stocking, Assessment, and Management Recommendations. Retrieved from </a:t>
            </a:r>
            <a:r>
              <a:rPr lang="en-US" u="sng" dirty="0">
                <a:hlinkClick r:id="rId4"/>
              </a:rPr>
              <a:t>http://fisheries.tamu.edu/files/2013/10/Texas-Farm-Ponds-Stocking-Assessment-and-Management-Recommendations-.pdf</a:t>
            </a:r>
            <a:endParaRPr lang="en-US" u="sng" dirty="0"/>
          </a:p>
          <a:p>
            <a:r>
              <a:rPr lang="en-US" dirty="0">
                <a:hlinkClick r:id="rId5"/>
              </a:rPr>
              <a:t>https://www.turbosquid.com/3d-models/channel-catfish-3d-obj/997420</a:t>
            </a:r>
            <a:endParaRPr lang="en-US" dirty="0"/>
          </a:p>
          <a:p>
            <a:r>
              <a:rPr lang="en-US" dirty="0">
                <a:hlinkClick r:id="rId6"/>
              </a:rPr>
              <a:t>https://www.fishmountstore.com/largemouth-bass-19-inch-full-mount-fish-replica/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88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2223</TotalTime>
  <Words>481</Words>
  <Application>Microsoft Macintosh PowerPoint</Application>
  <PresentationFormat>Widescreen</PresentationFormat>
  <Paragraphs>87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Cambria Math</vt:lpstr>
      <vt:lpstr>Tw Cen MT</vt:lpstr>
      <vt:lpstr>Tw Cen MT Condensed</vt:lpstr>
      <vt:lpstr>Wingdings 3</vt:lpstr>
      <vt:lpstr>Integral</vt:lpstr>
      <vt:lpstr>A Predator-Prey model For Largemouth Bass and Channel Catfish</vt:lpstr>
      <vt:lpstr>Importance</vt:lpstr>
      <vt:lpstr>Assumptions </vt:lpstr>
      <vt:lpstr>Variables</vt:lpstr>
      <vt:lpstr>Catfish win</vt:lpstr>
      <vt:lpstr>Bass win</vt:lpstr>
      <vt:lpstr>Co-Existence </vt:lpstr>
      <vt:lpstr>Improvements/Future Works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Predator Prey model For Largemouth Bass and Channel Catfish</dc:title>
  <dc:creator>Patterson, Trace</dc:creator>
  <cp:lastModifiedBy>Patterson, Trace</cp:lastModifiedBy>
  <cp:revision>6</cp:revision>
  <dcterms:created xsi:type="dcterms:W3CDTF">2020-04-24T18:33:20Z</dcterms:created>
  <dcterms:modified xsi:type="dcterms:W3CDTF">2020-04-27T15:39:59Z</dcterms:modified>
</cp:coreProperties>
</file>