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7" r:id="rId6"/>
    <p:sldId id="261" r:id="rId7"/>
    <p:sldId id="272" r:id="rId8"/>
    <p:sldId id="273" r:id="rId9"/>
    <p:sldId id="274" r:id="rId10"/>
    <p:sldId id="275" r:id="rId11"/>
    <p:sldId id="259" r:id="rId12"/>
    <p:sldId id="258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7f20c91bc_1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7f20c91bc_1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17" name="Google Shape;17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453125" y="1677400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项目名称：</a:t>
            </a:r>
            <a:r>
              <a:rPr lang="en-US" altLang="zh-CN" sz="2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Helvetica Neue" panose="02000503000000020004"/>
                <a:sym typeface="Helvetica Neue" panose="02000503000000020004"/>
              </a:rPr>
              <a:t>edis_on_TiKV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310" y="4674870"/>
            <a:ext cx="45675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 字体要求：Windows &gt; 微软雅黑，Mac &gt;苹方-简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74265" y="2372360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主讲人：贾世闻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项目解决了什么问题？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194310" y="1983105"/>
            <a:ext cx="9419590" cy="1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Hackathon 上实现了哪些内容？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Hackathon 上实现了哪些内容？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804545" y="1321435"/>
            <a:ext cx="56476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tikv-client-rs </a:t>
            </a:r>
            <a:r>
              <a:rPr lang="zh-CN" altLang="en-US"/>
              <a:t>实现</a:t>
            </a:r>
            <a:r>
              <a:rPr lang="en-US" altLang="zh-CN"/>
              <a:t>put key with ttl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redissyncer </a:t>
            </a:r>
            <a:r>
              <a:rPr lang="zh-CN" altLang="en-US"/>
              <a:t>实现了</a:t>
            </a:r>
            <a:r>
              <a:rPr lang="en-US" altLang="zh-CN"/>
              <a:t>sync to tikv </a:t>
            </a:r>
            <a:r>
              <a:rPr lang="zh-CN" altLang="en-US"/>
              <a:t>的验证程序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实现一个粗糙的</a:t>
            </a:r>
            <a:r>
              <a:rPr lang="en-US" altLang="zh-CN">
                <a:sym typeface="+mn-ea"/>
              </a:rPr>
              <a:t>tikv to redis</a:t>
            </a:r>
            <a:r>
              <a:rPr lang="zh-CN" altLang="en-US">
                <a:sym typeface="+mn-ea"/>
              </a:rPr>
              <a:t>的解码器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3007360" y="2170430"/>
            <a:ext cx="941959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测试结果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测试结果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3007360" y="2170430"/>
            <a:ext cx="941959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未来展望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未来展望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1165225" y="1165225"/>
            <a:ext cx="5335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如果能够进入孵化器，我们不孵化产品，我们孵化标准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0740" y="1982470"/>
            <a:ext cx="4854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映射关系应具备一下特征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2546985"/>
            <a:ext cx="38455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尽量从访问层面上兼容redis协议，尽可能广泛的兼容redis现有命令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能够处理redis big key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尽量减少描述性的数据冗余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遍历效率高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多租户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3007360" y="2170430"/>
            <a:ext cx="941959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lang="en-US" alt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438165" y="28652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团队介绍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573405" y="1598930"/>
            <a:ext cx="211074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队长：贾世闻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队员：展恩强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队员：洛安迪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1550" y="1778635"/>
            <a:ext cx="2631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P&amp;J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4601845" y="2674620"/>
            <a:ext cx="2919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Build for the data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/>
        </p:nvSpPr>
        <p:spPr>
          <a:xfrm>
            <a:off x="3197860" y="2026920"/>
            <a:ext cx="5292725" cy="202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现有redis持久化的弊端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2525" y="1854835"/>
            <a:ext cx="64166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RDB 持久化采用snapshot方式，易造成数据丢失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无论是 RDB 还是 AOF模式都是单机持久化模式，数据不易统一管理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0220" y="340360"/>
            <a:ext cx="4653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redis协议+tikv产品模式的局限性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82115" y="1602740"/>
            <a:ext cx="57797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用户规模限制，用户需要具备一定规模才会使用该模式的产品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内存与SSD一个数量级的效率差距使得使用场景受限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现有应用资产的迁移成本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用户对redis使用习惯的惯性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0530" y="328295"/>
            <a:ext cx="3609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客户无感知的持久化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smart_red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1594485"/>
            <a:ext cx="3933190" cy="2362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22825" y="1134110"/>
            <a:ext cx="3609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实现难度大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8340" y="1594485"/>
            <a:ext cx="448564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eaLnBrk="1" fontAlgn="auto" latinLnBrk="0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构建符合redis协议的 Tikv Cach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eaLnBrk="1" fontAlgn="auto" latinLnBrk="0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实现 redis 协议，实现缓存，实现缓存算法，实现数据自动调度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eaLnBrk="1" fontAlgn="auto" latinLnBrk="0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这差不多要再实现一遍redis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eaLnBrk="1" fontAlgn="auto" latinLnBrk="0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时间成本，研发风险高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1165" y="348615"/>
            <a:ext cx="3904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从方案入手，验证可行性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redis_persist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65" y="1216025"/>
            <a:ext cx="4072890" cy="28803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04055" y="1216025"/>
            <a:ext cx="43878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redissyncer，一个redis同步工具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能同步到redis，应该有办法存到Tikv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实现个redis数据结构到Tikv的映射关系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再实现一个从tikv解析回redis的工具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tikv 作为持久化底座，持久化多个redis实例或集群的数据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1550" y="909320"/>
            <a:ext cx="3003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盘盘我们篮子里的菜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1598930" y="2125345"/>
            <a:ext cx="7724140" cy="1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项目解决了什么问题？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WPS 演示</Application>
  <PresentationFormat/>
  <Paragraphs>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方正书宋_GBK</vt:lpstr>
      <vt:lpstr>Wingdings</vt:lpstr>
      <vt:lpstr>Arial</vt:lpstr>
      <vt:lpstr>微软雅黑</vt:lpstr>
      <vt:lpstr>汉仪旗黑</vt:lpstr>
      <vt:lpstr>Helvetica Neue</vt:lpstr>
      <vt:lpstr>宋体</vt:lpstr>
      <vt:lpstr>Arial Unicode MS</vt:lpstr>
      <vt:lpstr>汉仪书宋二KW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jiashiwen</cp:lastModifiedBy>
  <cp:revision>8</cp:revision>
  <dcterms:created xsi:type="dcterms:W3CDTF">2021-12-25T02:40:55Z</dcterms:created>
  <dcterms:modified xsi:type="dcterms:W3CDTF">2021-12-25T02:40:55Z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9B12A9EADFF240EC8690D2EC1493E7D4</vt:lpwstr>
  </property>
  <property fmtid="{D5CDD505-2E9C-101B-9397-08002B2CF9AE}" pid="3" name="KSOProductBuildVer">
    <vt:lpwstr>2052-3.9.1.6204</vt:lpwstr>
  </property>
</Properties>
</file>