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4"/>
  </p:notesMasterIdLst>
  <p:handoutMasterIdLst>
    <p:handoutMasterId r:id="rId15"/>
  </p:handoutMasterIdLst>
  <p:sldIdLst>
    <p:sldId id="256" r:id="rId2"/>
    <p:sldId id="257" r:id="rId3"/>
    <p:sldId id="269" r:id="rId4"/>
    <p:sldId id="259" r:id="rId5"/>
    <p:sldId id="260" r:id="rId6"/>
    <p:sldId id="270" r:id="rId7"/>
    <p:sldId id="271" r:id="rId8"/>
    <p:sldId id="272" r:id="rId9"/>
    <p:sldId id="273"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ace Stewart" initials="TS" lastIdx="1" clrIdx="0">
    <p:extLst>
      <p:ext uri="{19B8F6BF-5375-455C-9EA6-DF929625EA0E}">
        <p15:presenceInfo xmlns:p15="http://schemas.microsoft.com/office/powerpoint/2012/main" userId="989f3fb02cdb84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92"/>
    <p:restoredTop sz="94681"/>
  </p:normalViewPr>
  <p:slideViewPr>
    <p:cSldViewPr snapToGrid="0" snapToObjects="1">
      <p:cViewPr varScale="1">
        <p:scale>
          <a:sx n="108" d="100"/>
          <a:sy n="108" d="100"/>
        </p:scale>
        <p:origin x="235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9B4B725-7F78-CC42-BFAB-86511518090A}" type="datetime1">
              <a:rPr lang="en-US" smtClean="0"/>
              <a:t>12/10/2018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D92AB6-EB60-4A4A-9AB4-EC386FE07FD0}" type="slidenum">
              <a:rPr lang="en-US" smtClean="0"/>
              <a:t>‹#›</a:t>
            </a:fld>
            <a:endParaRPr lang="en-US"/>
          </a:p>
        </p:txBody>
      </p:sp>
    </p:spTree>
    <p:extLst>
      <p:ext uri="{BB962C8B-B14F-4D97-AF65-F5344CB8AC3E}">
        <p14:creationId xmlns:p14="http://schemas.microsoft.com/office/powerpoint/2010/main" val="2549976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406FE7-D2B7-0C43-9C06-F1048BFF5817}" type="datetime1">
              <a:rPr lang="en-US" smtClean="0"/>
              <a:t>12/10/2018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D7BB16-027A-ED4B-92F8-4990D0EE32E0}" type="slidenum">
              <a:rPr lang="en-US" smtClean="0"/>
              <a:t>‹#›</a:t>
            </a:fld>
            <a:endParaRPr lang="en-US"/>
          </a:p>
        </p:txBody>
      </p:sp>
    </p:spTree>
    <p:extLst>
      <p:ext uri="{BB962C8B-B14F-4D97-AF65-F5344CB8AC3E}">
        <p14:creationId xmlns:p14="http://schemas.microsoft.com/office/powerpoint/2010/main" val="60256878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D7BB16-027A-ED4B-92F8-4990D0EE32E0}" type="slidenum">
              <a:rPr lang="en-US" smtClean="0"/>
              <a:t>1</a:t>
            </a:fld>
            <a:endParaRPr lang="en-US"/>
          </a:p>
        </p:txBody>
      </p:sp>
    </p:spTree>
    <p:extLst>
      <p:ext uri="{BB962C8B-B14F-4D97-AF65-F5344CB8AC3E}">
        <p14:creationId xmlns:p14="http://schemas.microsoft.com/office/powerpoint/2010/main" val="610389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CpE403 Advanced Embedded Systems</a:t>
            </a:r>
            <a:endParaRPr lang="en-US" dirty="0"/>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eaLnBrk="1" latinLnBrk="0" hangingPunct="1"/>
            <a:endParaRPr lang="en-US" dirty="0"/>
          </a:p>
        </p:txBody>
      </p:sp>
      <p:sp>
        <p:nvSpPr>
          <p:cNvPr id="5" name="Footer Placeholder 4"/>
          <p:cNvSpPr>
            <a:spLocks noGrp="1"/>
          </p:cNvSpPr>
          <p:nvPr>
            <p:ph type="ftr" sz="quarter" idx="11"/>
          </p:nvPr>
        </p:nvSpPr>
        <p:spPr/>
        <p:txBody>
          <a:bodyPr/>
          <a:lstStyle/>
          <a:p>
            <a:r>
              <a:rPr kumimoji="0" lang="en-US"/>
              <a:t>CpE403 Advanced Embedded Systems</a:t>
            </a:r>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eaLnBrk="1" latinLnBrk="0" hangingPunct="1"/>
            <a:endParaRPr lang="en-US"/>
          </a:p>
        </p:txBody>
      </p:sp>
      <p:sp>
        <p:nvSpPr>
          <p:cNvPr id="5" name="Footer Placeholder 4"/>
          <p:cNvSpPr>
            <a:spLocks noGrp="1"/>
          </p:cNvSpPr>
          <p:nvPr>
            <p:ph type="ftr" sz="quarter" idx="11"/>
          </p:nvPr>
        </p:nvSpPr>
        <p:spPr/>
        <p:txBody>
          <a:bodyPr/>
          <a:lstStyle/>
          <a:p>
            <a:r>
              <a:rPr kumimoji="0" lang="en-US"/>
              <a:t>CpE403 Advanced Embedded Systems</a:t>
            </a:r>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39839"/>
            <a:ext cx="7886700" cy="62878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887896"/>
            <a:ext cx="7886700" cy="54684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CpE403 Advanced Embedded Systems</a:t>
            </a:r>
            <a:endParaRPr lang="en-US" dirty="0"/>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eaLnBrk="1" latinLnBrk="0" hangingPunct="1"/>
            <a:endParaRPr lang="en-US"/>
          </a:p>
        </p:txBody>
      </p:sp>
      <p:sp>
        <p:nvSpPr>
          <p:cNvPr id="5" name="Footer Placeholder 4"/>
          <p:cNvSpPr>
            <a:spLocks noGrp="1"/>
          </p:cNvSpPr>
          <p:nvPr>
            <p:ph type="ftr" sz="quarter" idx="11"/>
          </p:nvPr>
        </p:nvSpPr>
        <p:spPr/>
        <p:txBody>
          <a:bodyPr/>
          <a:lstStyle/>
          <a:p>
            <a:r>
              <a:rPr kumimoji="0" lang="en-US"/>
              <a:t>CpE403 Advanced Embedded Systems</a:t>
            </a:r>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702365"/>
            <a:ext cx="3886200" cy="56539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702365"/>
            <a:ext cx="3886200" cy="56539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kumimoji="0" lang="en-US"/>
              <a:t>CpE403 Advanced Embedded Systems</a:t>
            </a:r>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eaLnBrk="1" latinLnBrk="0" hangingPunct="1"/>
            <a:endParaRPr lang="en-US"/>
          </a:p>
        </p:txBody>
      </p:sp>
      <p:sp>
        <p:nvSpPr>
          <p:cNvPr id="8" name="Footer Placeholder 7"/>
          <p:cNvSpPr>
            <a:spLocks noGrp="1"/>
          </p:cNvSpPr>
          <p:nvPr>
            <p:ph type="ftr" sz="quarter" idx="11"/>
          </p:nvPr>
        </p:nvSpPr>
        <p:spPr/>
        <p:txBody>
          <a:bodyPr/>
          <a:lstStyle/>
          <a:p>
            <a:r>
              <a:rPr kumimoji="0" lang="en-US"/>
              <a:t>CpE403 Advanced Embedded Systems</a:t>
            </a:r>
          </a:p>
        </p:txBody>
      </p:sp>
      <p:sp>
        <p:nvSpPr>
          <p:cNvPr id="9" name="Slide Number Placeholder 8"/>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eaLnBrk="1" latinLnBrk="0" hangingPunct="1"/>
            <a:endParaRPr lang="en-US"/>
          </a:p>
        </p:txBody>
      </p:sp>
      <p:sp>
        <p:nvSpPr>
          <p:cNvPr id="4" name="Footer Placeholder 3"/>
          <p:cNvSpPr>
            <a:spLocks noGrp="1"/>
          </p:cNvSpPr>
          <p:nvPr>
            <p:ph type="ftr" sz="quarter" idx="11"/>
          </p:nvPr>
        </p:nvSpPr>
        <p:spPr/>
        <p:txBody>
          <a:bodyPr/>
          <a:lstStyle/>
          <a:p>
            <a:r>
              <a:rPr kumimoji="0" lang="en-US"/>
              <a:t>CpE403 Advanced Embedded Systems</a:t>
            </a:r>
          </a:p>
        </p:txBody>
      </p:sp>
      <p:sp>
        <p:nvSpPr>
          <p:cNvPr id="5" name="Slide Number Placeholder 4"/>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endParaRPr lang="en-US"/>
          </a:p>
        </p:txBody>
      </p:sp>
      <p:sp>
        <p:nvSpPr>
          <p:cNvPr id="3" name="Footer Placeholder 2"/>
          <p:cNvSpPr>
            <a:spLocks noGrp="1"/>
          </p:cNvSpPr>
          <p:nvPr>
            <p:ph type="ftr" sz="quarter" idx="11"/>
          </p:nvPr>
        </p:nvSpPr>
        <p:spPr/>
        <p:txBody>
          <a:bodyPr/>
          <a:lstStyle/>
          <a:p>
            <a:r>
              <a:rPr kumimoji="0" lang="en-US"/>
              <a:t>CpE403 Advanced Embedded Systems</a:t>
            </a:r>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eaLnBrk="1" latinLnBrk="0" hangingPunct="1"/>
            <a:endParaRPr lang="en-US"/>
          </a:p>
        </p:txBody>
      </p:sp>
      <p:sp>
        <p:nvSpPr>
          <p:cNvPr id="6" name="Footer Placeholder 5"/>
          <p:cNvSpPr>
            <a:spLocks noGrp="1"/>
          </p:cNvSpPr>
          <p:nvPr>
            <p:ph type="ftr" sz="quarter" idx="11"/>
          </p:nvPr>
        </p:nvSpPr>
        <p:spPr/>
        <p:txBody>
          <a:bodyPr/>
          <a:lstStyle/>
          <a:p>
            <a:r>
              <a:rPr kumimoji="0" lang="en-US"/>
              <a:t>CpE403 Advanced Embedded Systems</a:t>
            </a:r>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eaLnBrk="1" latinLnBrk="0" hangingPunct="1"/>
            <a:endParaRPr lang="en-US"/>
          </a:p>
        </p:txBody>
      </p:sp>
      <p:sp>
        <p:nvSpPr>
          <p:cNvPr id="6" name="Footer Placeholder 5"/>
          <p:cNvSpPr>
            <a:spLocks noGrp="1"/>
          </p:cNvSpPr>
          <p:nvPr>
            <p:ph type="ftr" sz="quarter" idx="11"/>
          </p:nvPr>
        </p:nvSpPr>
        <p:spPr/>
        <p:txBody>
          <a:bodyPr/>
          <a:lstStyle/>
          <a:p>
            <a:r>
              <a:rPr kumimoji="0" lang="en-US"/>
              <a:t>CpE403 Advanced Embedded Systems</a:t>
            </a:r>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0"/>
            <a:ext cx="7886700" cy="7023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795130"/>
            <a:ext cx="7886700" cy="556122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Avenir Book" charset="0"/>
                <a:ea typeface="Avenir Book" charset="0"/>
                <a:cs typeface="Avenir Book" charset="0"/>
              </a:defRPr>
            </a:lvl1pPr>
          </a:lstStyle>
          <a:p>
            <a:fld id="{8EB9D111-03B8-F446-8E09-256243E54565}" type="datetimeFigureOut">
              <a:rPr lang="en-US" smtClean="0"/>
              <a:pPr/>
              <a:t>12/10/2018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Avenir Book" charset="0"/>
                <a:ea typeface="Avenir Book" charset="0"/>
                <a:cs typeface="Avenir Book" charset="0"/>
              </a:defRPr>
            </a:lvl1pPr>
          </a:lstStyle>
          <a:p>
            <a:r>
              <a:rPr lang="en-US"/>
              <a:t>CpE403 Advanced Embedded Systems</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Avenir Book" charset="0"/>
                <a:ea typeface="Avenir Book" charset="0"/>
                <a:cs typeface="Avenir Book" charset="0"/>
              </a:defRPr>
            </a:lvl1pPr>
          </a:lstStyle>
          <a:p>
            <a:fld id="{2AA957AF-53C0-420B-9C2D-77DB1416566C}" type="slidenum">
              <a:rPr lang="en-US" smtClean="0"/>
              <a:pPr/>
              <a:t>‹#›</a:t>
            </a:fld>
            <a:endParaRPr lang="en-US" dirty="0"/>
          </a:p>
        </p:txBody>
      </p:sp>
    </p:spTree>
    <p:extLst>
      <p:ext uri="{BB962C8B-B14F-4D97-AF65-F5344CB8AC3E}">
        <p14:creationId xmlns:p14="http://schemas.microsoft.com/office/powerpoint/2010/main" val="15658690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Avenir Book" charset="0"/>
          <a:ea typeface="Avenir Book" charset="0"/>
          <a:cs typeface="Avenir Book"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charset="0"/>
          <a:ea typeface="Avenir Book" charset="0"/>
          <a:cs typeface="Avenir Boo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charset="0"/>
          <a:ea typeface="Avenir Book" charset="0"/>
          <a:cs typeface="Avenir Book"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charset="0"/>
          <a:ea typeface="Avenir Book" charset="0"/>
          <a:cs typeface="Avenir Book"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charset="0"/>
          <a:ea typeface="Avenir Book" charset="0"/>
          <a:cs typeface="Avenir Book"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charset="0"/>
          <a:ea typeface="Avenir Book" charset="0"/>
          <a:cs typeface="Avenir Book"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3050" y="3805483"/>
            <a:ext cx="8038596" cy="2353956"/>
          </a:xfrm>
        </p:spPr>
        <p:txBody>
          <a:bodyPr/>
          <a:lstStyle/>
          <a:p>
            <a:r>
              <a:rPr lang="en-US" dirty="0"/>
              <a:t>CpE 403 Final Project</a:t>
            </a:r>
          </a:p>
        </p:txBody>
      </p:sp>
      <p:sp>
        <p:nvSpPr>
          <p:cNvPr id="3" name="Subtitle 2"/>
          <p:cNvSpPr>
            <a:spLocks noGrp="1"/>
          </p:cNvSpPr>
          <p:nvPr>
            <p:ph type="subTitle" idx="1"/>
          </p:nvPr>
        </p:nvSpPr>
        <p:spPr>
          <a:xfrm>
            <a:off x="433050" y="2748873"/>
            <a:ext cx="8038596" cy="1000760"/>
          </a:xfrm>
        </p:spPr>
        <p:txBody>
          <a:bodyPr>
            <a:normAutofit/>
          </a:bodyPr>
          <a:lstStyle/>
          <a:p>
            <a:r>
              <a:rPr lang="en-US" sz="4000" dirty="0"/>
              <a:t>Trace Stewart, Guillermo Galvez</a:t>
            </a:r>
          </a:p>
        </p:txBody>
      </p:sp>
    </p:spTree>
    <p:extLst>
      <p:ext uri="{BB962C8B-B14F-4D97-AF65-F5344CB8AC3E}">
        <p14:creationId xmlns:p14="http://schemas.microsoft.com/office/powerpoint/2010/main" val="3386650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Demo</a:t>
            </a:r>
          </a:p>
        </p:txBody>
      </p:sp>
      <p:sp>
        <p:nvSpPr>
          <p:cNvPr id="3" name="Content Placeholder 2"/>
          <p:cNvSpPr>
            <a:spLocks noGrp="1"/>
          </p:cNvSpPr>
          <p:nvPr>
            <p:ph idx="1"/>
          </p:nvPr>
        </p:nvSpPr>
        <p:spPr/>
        <p:txBody>
          <a:bodyPr/>
          <a:lstStyle/>
          <a:p>
            <a:r>
              <a:rPr lang="en-US" dirty="0"/>
              <a:t>Video link only – don</a:t>
            </a:r>
            <a:r>
              <a:rPr lang="uk-UA" dirty="0"/>
              <a:t>’</a:t>
            </a:r>
            <a:r>
              <a:rPr lang="en-US" dirty="0"/>
              <a:t>t embed video</a:t>
            </a:r>
          </a:p>
        </p:txBody>
      </p:sp>
      <p:sp>
        <p:nvSpPr>
          <p:cNvPr id="4" name="Footer Placeholder 3"/>
          <p:cNvSpPr>
            <a:spLocks noGrp="1"/>
          </p:cNvSpPr>
          <p:nvPr>
            <p:ph type="ftr" sz="quarter" idx="11"/>
          </p:nvPr>
        </p:nvSpPr>
        <p:spPr/>
        <p:txBody>
          <a:bodyPr/>
          <a:lstStyle/>
          <a:p>
            <a:r>
              <a:rPr kumimoji="0" lang="en-US"/>
              <a:t>CpE403 Advanced Embedded Systems</a:t>
            </a:r>
          </a:p>
        </p:txBody>
      </p:sp>
    </p:spTree>
    <p:extLst>
      <p:ext uri="{BB962C8B-B14F-4D97-AF65-F5344CB8AC3E}">
        <p14:creationId xmlns:p14="http://schemas.microsoft.com/office/powerpoint/2010/main" val="2322153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Results and Conclusions</a:t>
            </a:r>
          </a:p>
        </p:txBody>
      </p:sp>
      <p:sp>
        <p:nvSpPr>
          <p:cNvPr id="3" name="Content Placeholder 2"/>
          <p:cNvSpPr>
            <a:spLocks noGrp="1"/>
          </p:cNvSpPr>
          <p:nvPr>
            <p:ph idx="1"/>
          </p:nvPr>
        </p:nvSpPr>
        <p:spPr/>
        <p:txBody>
          <a:bodyPr/>
          <a:lstStyle/>
          <a:p>
            <a:r>
              <a:rPr lang="en-US" dirty="0"/>
              <a:t>Show screenshot of outcomes – explain what the screenshot means?</a:t>
            </a:r>
          </a:p>
          <a:p>
            <a:pPr lvl="1"/>
            <a:r>
              <a:rPr lang="en-US" i="1" dirty="0"/>
              <a:t>Ex: Figure 1 shows the screenshot of data to the serial port, Figure 2 shows the screenshot of data uploaded to the cloud</a:t>
            </a:r>
          </a:p>
          <a:p>
            <a:endParaRPr lang="en-US" dirty="0"/>
          </a:p>
          <a:p>
            <a:r>
              <a:rPr lang="en-US" dirty="0"/>
              <a:t>You can use more slides if needed</a:t>
            </a:r>
          </a:p>
          <a:p>
            <a:endParaRPr lang="en-US" dirty="0"/>
          </a:p>
        </p:txBody>
      </p:sp>
      <p:sp>
        <p:nvSpPr>
          <p:cNvPr id="4" name="Footer Placeholder 3"/>
          <p:cNvSpPr>
            <a:spLocks noGrp="1"/>
          </p:cNvSpPr>
          <p:nvPr>
            <p:ph type="ftr" sz="quarter" idx="11"/>
          </p:nvPr>
        </p:nvSpPr>
        <p:spPr/>
        <p:txBody>
          <a:bodyPr/>
          <a:lstStyle/>
          <a:p>
            <a:r>
              <a:rPr kumimoji="0" lang="en-US"/>
              <a:t>CpE403 Advanced Embedded Systems</a:t>
            </a:r>
          </a:p>
        </p:txBody>
      </p:sp>
    </p:spTree>
    <p:extLst>
      <p:ext uri="{BB962C8B-B14F-4D97-AF65-F5344CB8AC3E}">
        <p14:creationId xmlns:p14="http://schemas.microsoft.com/office/powerpoint/2010/main" val="3572365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Reference</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kumimoji="0" lang="en-US"/>
              <a:t>CpE403 Advanced Embedded Systems</a:t>
            </a:r>
          </a:p>
        </p:txBody>
      </p:sp>
    </p:spTree>
    <p:extLst>
      <p:ext uri="{BB962C8B-B14F-4D97-AF65-F5344CB8AC3E}">
        <p14:creationId xmlns:p14="http://schemas.microsoft.com/office/powerpoint/2010/main" val="534907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Goal</a:t>
            </a:r>
          </a:p>
        </p:txBody>
      </p:sp>
      <p:sp>
        <p:nvSpPr>
          <p:cNvPr id="3" name="Content Placeholder 2"/>
          <p:cNvSpPr>
            <a:spLocks noGrp="1"/>
          </p:cNvSpPr>
          <p:nvPr>
            <p:ph idx="1"/>
          </p:nvPr>
        </p:nvSpPr>
        <p:spPr/>
        <p:txBody>
          <a:bodyPr>
            <a:normAutofit/>
          </a:bodyPr>
          <a:lstStyle/>
          <a:p>
            <a:r>
              <a:rPr lang="en-US" dirty="0"/>
              <a:t>Main Goal</a:t>
            </a:r>
          </a:p>
          <a:p>
            <a:pPr lvl="1"/>
            <a:r>
              <a:rPr lang="en-US" i="1" dirty="0"/>
              <a:t>The goal will be to interface a sensor (I2C/SPI/ADC) </a:t>
            </a:r>
            <a:r>
              <a:rPr lang="en-US" i="1" dirty="0" err="1"/>
              <a:t>etc</a:t>
            </a:r>
            <a:r>
              <a:rPr lang="en-US" i="1" dirty="0"/>
              <a:t> to the sensor node and transmit the data using TI-15.4 stack RF to the co-processor. The co-processor CC1350 interfaced to the BBB collects the data and the BBB displays or visualizes the data.</a:t>
            </a:r>
          </a:p>
          <a:p>
            <a:r>
              <a:rPr lang="en-US" dirty="0"/>
              <a:t>Objectives</a:t>
            </a:r>
          </a:p>
          <a:p>
            <a:pPr lvl="1"/>
            <a:r>
              <a:rPr lang="en-US" i="1" dirty="0"/>
              <a:t>The goal(s) were accomplished by interfacing a temperature sensor that was included in the sensor program that collected the data in Celsius then would send the data to the co-processor which would receive that data and send it to the BBB.</a:t>
            </a:r>
            <a:br>
              <a:rPr lang="en-US" dirty="0"/>
            </a:br>
            <a:endParaRPr lang="en-US" dirty="0"/>
          </a:p>
        </p:txBody>
      </p:sp>
      <p:sp>
        <p:nvSpPr>
          <p:cNvPr id="4" name="Footer Placeholder 3"/>
          <p:cNvSpPr>
            <a:spLocks noGrp="1"/>
          </p:cNvSpPr>
          <p:nvPr>
            <p:ph type="ftr" sz="quarter" idx="11"/>
          </p:nvPr>
        </p:nvSpPr>
        <p:spPr/>
        <p:txBody>
          <a:bodyPr/>
          <a:lstStyle/>
          <a:p>
            <a:r>
              <a:rPr kumimoji="0" lang="en-US"/>
              <a:t>CpE403 Advanced Embedded Systems</a:t>
            </a:r>
            <a:endParaRPr kumimoji="0" lang="en-US" dirty="0"/>
          </a:p>
        </p:txBody>
      </p:sp>
    </p:spTree>
    <p:extLst>
      <p:ext uri="{BB962C8B-B14F-4D97-AF65-F5344CB8AC3E}">
        <p14:creationId xmlns:p14="http://schemas.microsoft.com/office/powerpoint/2010/main" val="3540430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Outcome - Accomplishments</a:t>
            </a:r>
          </a:p>
        </p:txBody>
      </p:sp>
      <p:sp>
        <p:nvSpPr>
          <p:cNvPr id="3" name="Content Placeholder 2"/>
          <p:cNvSpPr>
            <a:spLocks noGrp="1"/>
          </p:cNvSpPr>
          <p:nvPr>
            <p:ph idx="1"/>
          </p:nvPr>
        </p:nvSpPr>
        <p:spPr/>
        <p:txBody>
          <a:bodyPr/>
          <a:lstStyle/>
          <a:p>
            <a:r>
              <a:rPr lang="en-US" dirty="0"/>
              <a:t>Outcome – result of your project?</a:t>
            </a:r>
          </a:p>
          <a:p>
            <a:pPr lvl="1"/>
            <a:r>
              <a:rPr lang="en-US" i="1" dirty="0"/>
              <a:t>That outcome of our project was successful. We were able to interface a temperature sensor to the sensor board that had code written for it already. The sensor board then sent that data to the co-processor which would process the data and send it to the BBB. The BBB would then upload the data to an online source to show the temperature. We attempted to try and use Humidity and Lux since those were in the code as well but failed when we didn’t have the sensors to use.</a:t>
            </a:r>
          </a:p>
          <a:p>
            <a:pPr lvl="1"/>
            <a:r>
              <a:rPr lang="en-US" i="1" dirty="0"/>
              <a:t>This project has a lot of uses from short to long term. It is a very universal way of transmitting data. From home projects to something that could be made into a business.</a:t>
            </a:r>
          </a:p>
        </p:txBody>
      </p:sp>
      <p:sp>
        <p:nvSpPr>
          <p:cNvPr id="4" name="Footer Placeholder 3"/>
          <p:cNvSpPr>
            <a:spLocks noGrp="1"/>
          </p:cNvSpPr>
          <p:nvPr>
            <p:ph type="ftr" sz="quarter" idx="11"/>
          </p:nvPr>
        </p:nvSpPr>
        <p:spPr/>
        <p:txBody>
          <a:bodyPr/>
          <a:lstStyle/>
          <a:p>
            <a:r>
              <a:rPr kumimoji="0" lang="en-US"/>
              <a:t>CpE403 Advanced Embedded Systems</a:t>
            </a:r>
            <a:endParaRPr kumimoji="0" lang="en-US" dirty="0"/>
          </a:p>
        </p:txBody>
      </p:sp>
    </p:spTree>
    <p:extLst>
      <p:ext uri="{BB962C8B-B14F-4D97-AF65-F5344CB8AC3E}">
        <p14:creationId xmlns:p14="http://schemas.microsoft.com/office/powerpoint/2010/main" val="795469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Components Used in Design</a:t>
            </a:r>
          </a:p>
        </p:txBody>
      </p:sp>
      <p:sp>
        <p:nvSpPr>
          <p:cNvPr id="3" name="Content Placeholder 2"/>
          <p:cNvSpPr>
            <a:spLocks noGrp="1"/>
          </p:cNvSpPr>
          <p:nvPr>
            <p:ph idx="1"/>
          </p:nvPr>
        </p:nvSpPr>
        <p:spPr/>
        <p:txBody>
          <a:bodyPr/>
          <a:lstStyle/>
          <a:p>
            <a:r>
              <a:rPr lang="en-US" dirty="0"/>
              <a:t>The main hardware that we used was 2 CC1350 boards, 1 Beagle Bone Black, and FTDI to talk to the BBB through </a:t>
            </a:r>
            <a:r>
              <a:rPr lang="en-US" dirty="0" err="1"/>
              <a:t>uart</a:t>
            </a:r>
            <a:r>
              <a:rPr lang="en-US" dirty="0"/>
              <a:t>. We also used a temperature sensors and other hardware stuff to make the project fully work. The online visualization tool we used was the TI-15.4 stack collector app. This visualized the data we were collecting and displayed it onto the web.</a:t>
            </a:r>
          </a:p>
          <a:p>
            <a:endParaRPr lang="en-US" dirty="0"/>
          </a:p>
        </p:txBody>
      </p:sp>
      <p:sp>
        <p:nvSpPr>
          <p:cNvPr id="4" name="Footer Placeholder 3"/>
          <p:cNvSpPr>
            <a:spLocks noGrp="1"/>
          </p:cNvSpPr>
          <p:nvPr>
            <p:ph type="ftr" sz="quarter" idx="11"/>
          </p:nvPr>
        </p:nvSpPr>
        <p:spPr/>
        <p:txBody>
          <a:bodyPr/>
          <a:lstStyle/>
          <a:p>
            <a:r>
              <a:rPr kumimoji="0" lang="en-US"/>
              <a:t>CpE403 Advanced Embedded Systems</a:t>
            </a:r>
          </a:p>
        </p:txBody>
      </p:sp>
    </p:spTree>
    <p:extLst>
      <p:ext uri="{BB962C8B-B14F-4D97-AF65-F5344CB8AC3E}">
        <p14:creationId xmlns:p14="http://schemas.microsoft.com/office/powerpoint/2010/main" val="1700405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Tools used in Design</a:t>
            </a:r>
          </a:p>
        </p:txBody>
      </p:sp>
      <p:sp>
        <p:nvSpPr>
          <p:cNvPr id="3" name="Content Placeholder 2"/>
          <p:cNvSpPr>
            <a:spLocks noGrp="1"/>
          </p:cNvSpPr>
          <p:nvPr>
            <p:ph idx="1"/>
          </p:nvPr>
        </p:nvSpPr>
        <p:spPr/>
        <p:txBody>
          <a:bodyPr/>
          <a:lstStyle/>
          <a:p>
            <a:r>
              <a:rPr lang="en-US" u="sng" dirty="0"/>
              <a:t>CCS for programming CC1350</a:t>
            </a:r>
          </a:p>
          <a:p>
            <a:endParaRPr lang="en-US" dirty="0"/>
          </a:p>
        </p:txBody>
      </p:sp>
      <p:sp>
        <p:nvSpPr>
          <p:cNvPr id="4" name="Footer Placeholder 3"/>
          <p:cNvSpPr>
            <a:spLocks noGrp="1"/>
          </p:cNvSpPr>
          <p:nvPr>
            <p:ph type="ftr" sz="quarter" idx="11"/>
          </p:nvPr>
        </p:nvSpPr>
        <p:spPr/>
        <p:txBody>
          <a:bodyPr/>
          <a:lstStyle/>
          <a:p>
            <a:r>
              <a:rPr kumimoji="0" lang="en-US"/>
              <a:t>CpE403 Advanced Embedded Systems</a:t>
            </a:r>
          </a:p>
        </p:txBody>
      </p:sp>
    </p:spTree>
    <p:extLst>
      <p:ext uri="{BB962C8B-B14F-4D97-AF65-F5344CB8AC3E}">
        <p14:creationId xmlns:p14="http://schemas.microsoft.com/office/powerpoint/2010/main" val="1141629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Schematics</a:t>
            </a:r>
          </a:p>
        </p:txBody>
      </p:sp>
      <p:sp>
        <p:nvSpPr>
          <p:cNvPr id="3" name="Content Placeholder 2"/>
          <p:cNvSpPr>
            <a:spLocks noGrp="1"/>
          </p:cNvSpPr>
          <p:nvPr>
            <p:ph idx="1"/>
          </p:nvPr>
        </p:nvSpPr>
        <p:spPr>
          <a:xfrm>
            <a:off x="628650" y="887896"/>
            <a:ext cx="7867280" cy="5495149"/>
          </a:xfrm>
        </p:spPr>
        <p:txBody>
          <a:bodyPr/>
          <a:lstStyle/>
          <a:p>
            <a:endParaRPr lang="en-US" dirty="0"/>
          </a:p>
        </p:txBody>
      </p:sp>
      <p:sp>
        <p:nvSpPr>
          <p:cNvPr id="4" name="Footer Placeholder 3"/>
          <p:cNvSpPr>
            <a:spLocks noGrp="1"/>
          </p:cNvSpPr>
          <p:nvPr>
            <p:ph type="ftr" sz="quarter" idx="11"/>
          </p:nvPr>
        </p:nvSpPr>
        <p:spPr/>
        <p:txBody>
          <a:bodyPr/>
          <a:lstStyle/>
          <a:p>
            <a:r>
              <a:rPr kumimoji="0" lang="en-US"/>
              <a:t>CpE403 Advanced Embedded Systems</a:t>
            </a:r>
            <a:endParaRPr kumimoji="0" lang="en-US" dirty="0"/>
          </a:p>
        </p:txBody>
      </p:sp>
      <p:pic>
        <p:nvPicPr>
          <p:cNvPr id="5" name="Picture 4">
            <a:extLst>
              <a:ext uri="{FF2B5EF4-FFF2-40B4-BE49-F238E27FC236}">
                <a16:creationId xmlns:a16="http://schemas.microsoft.com/office/drawing/2014/main" id="{D353CA0F-484A-4063-9683-11FBEC97A536}"/>
              </a:ext>
            </a:extLst>
          </p:cNvPr>
          <p:cNvPicPr>
            <a:picLocks noChangeAspect="1"/>
          </p:cNvPicPr>
          <p:nvPr/>
        </p:nvPicPr>
        <p:blipFill>
          <a:blip r:embed="rId2"/>
          <a:stretch>
            <a:fillRect/>
          </a:stretch>
        </p:blipFill>
        <p:spPr>
          <a:xfrm>
            <a:off x="793580" y="1567554"/>
            <a:ext cx="5514975" cy="3152775"/>
          </a:xfrm>
          <a:prstGeom prst="rect">
            <a:avLst/>
          </a:prstGeom>
        </p:spPr>
      </p:pic>
    </p:spTree>
    <p:extLst>
      <p:ext uri="{BB962C8B-B14F-4D97-AF65-F5344CB8AC3E}">
        <p14:creationId xmlns:p14="http://schemas.microsoft.com/office/powerpoint/2010/main" val="1106254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Pre-requisites used in Design</a:t>
            </a:r>
          </a:p>
        </p:txBody>
      </p:sp>
      <p:sp>
        <p:nvSpPr>
          <p:cNvPr id="3" name="Content Placeholder 2"/>
          <p:cNvSpPr>
            <a:spLocks noGrp="1"/>
          </p:cNvSpPr>
          <p:nvPr>
            <p:ph idx="1"/>
          </p:nvPr>
        </p:nvSpPr>
        <p:spPr/>
        <p:txBody>
          <a:bodyPr/>
          <a:lstStyle/>
          <a:p>
            <a:r>
              <a:rPr lang="en-US" dirty="0"/>
              <a:t>Prerequisites</a:t>
            </a:r>
          </a:p>
          <a:p>
            <a:endParaRPr lang="en-US" dirty="0"/>
          </a:p>
          <a:p>
            <a:endParaRPr lang="en-US" dirty="0"/>
          </a:p>
          <a:p>
            <a:endParaRPr lang="en-US" dirty="0"/>
          </a:p>
          <a:p>
            <a:endParaRPr lang="en-US" dirty="0"/>
          </a:p>
          <a:p>
            <a:r>
              <a:rPr lang="en-US" dirty="0"/>
              <a:t>Commands to install prerequisites</a:t>
            </a:r>
          </a:p>
          <a:p>
            <a:pPr lvl="1"/>
            <a:r>
              <a:rPr lang="en-US" dirty="0"/>
              <a:t>$ </a:t>
            </a:r>
            <a:r>
              <a:rPr lang="en-US" dirty="0" err="1"/>
              <a:t>sudo</a:t>
            </a:r>
            <a:r>
              <a:rPr lang="en-US" dirty="0"/>
              <a:t> apt-get </a:t>
            </a:r>
            <a:r>
              <a:rPr lang="en-US" dirty="0" err="1"/>
              <a:t>instal</a:t>
            </a:r>
            <a:r>
              <a:rPr lang="en-US" dirty="0"/>
              <a:t> </a:t>
            </a:r>
            <a:r>
              <a:rPr lang="is-IS" dirty="0"/>
              <a:t>…   (or)</a:t>
            </a:r>
          </a:p>
          <a:p>
            <a:pPr lvl="1"/>
            <a:r>
              <a:rPr lang="is-IS" dirty="0"/>
              <a:t>$ git clone .... (install from src)</a:t>
            </a:r>
            <a:endParaRPr lang="en-US" dirty="0"/>
          </a:p>
        </p:txBody>
      </p:sp>
      <p:sp>
        <p:nvSpPr>
          <p:cNvPr id="4" name="Footer Placeholder 3"/>
          <p:cNvSpPr>
            <a:spLocks noGrp="1"/>
          </p:cNvSpPr>
          <p:nvPr>
            <p:ph type="ftr" sz="quarter" idx="11"/>
          </p:nvPr>
        </p:nvSpPr>
        <p:spPr/>
        <p:txBody>
          <a:bodyPr/>
          <a:lstStyle/>
          <a:p>
            <a:r>
              <a:rPr lang="en-US"/>
              <a:t>CpE403 Advanced Embedded Systems</a:t>
            </a:r>
            <a:endParaRPr lang="en-US" dirty="0"/>
          </a:p>
        </p:txBody>
      </p:sp>
    </p:spTree>
    <p:extLst>
      <p:ext uri="{BB962C8B-B14F-4D97-AF65-F5344CB8AC3E}">
        <p14:creationId xmlns:p14="http://schemas.microsoft.com/office/powerpoint/2010/main" val="412855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Implementation Details</a:t>
            </a:r>
          </a:p>
        </p:txBody>
      </p:sp>
      <p:sp>
        <p:nvSpPr>
          <p:cNvPr id="3" name="Content Placeholder 2"/>
          <p:cNvSpPr>
            <a:spLocks noGrp="1"/>
          </p:cNvSpPr>
          <p:nvPr>
            <p:ph idx="1"/>
          </p:nvPr>
        </p:nvSpPr>
        <p:spPr/>
        <p:txBody>
          <a:bodyPr/>
          <a:lstStyle/>
          <a:p>
            <a:r>
              <a:rPr lang="en-US" dirty="0"/>
              <a:t>Steps used in design:</a:t>
            </a:r>
          </a:p>
          <a:p>
            <a:pPr lvl="1"/>
            <a:r>
              <a:rPr lang="en-US" dirty="0"/>
              <a:t>How to Make Objective 1 to work?</a:t>
            </a:r>
          </a:p>
          <a:p>
            <a:pPr lvl="1"/>
            <a:r>
              <a:rPr lang="en-US" dirty="0"/>
              <a:t>How to make Objective 2 to work?</a:t>
            </a:r>
          </a:p>
          <a:p>
            <a:pPr lvl="1"/>
            <a:endParaRPr lang="en-US" dirty="0"/>
          </a:p>
          <a:p>
            <a:pPr lvl="1"/>
            <a:endParaRPr lang="en-US" dirty="0"/>
          </a:p>
          <a:p>
            <a:r>
              <a:rPr lang="en-US" dirty="0"/>
              <a:t>You can use more slides if needed</a:t>
            </a:r>
          </a:p>
          <a:p>
            <a:endParaRPr lang="en-US" dirty="0"/>
          </a:p>
        </p:txBody>
      </p:sp>
      <p:sp>
        <p:nvSpPr>
          <p:cNvPr id="4" name="Footer Placeholder 3"/>
          <p:cNvSpPr>
            <a:spLocks noGrp="1"/>
          </p:cNvSpPr>
          <p:nvPr>
            <p:ph type="ftr" sz="quarter" idx="11"/>
          </p:nvPr>
        </p:nvSpPr>
        <p:spPr/>
        <p:txBody>
          <a:bodyPr/>
          <a:lstStyle/>
          <a:p>
            <a:r>
              <a:rPr lang="en-US"/>
              <a:t>CpE403 Advanced Embedded Systems</a:t>
            </a:r>
            <a:endParaRPr lang="en-US" dirty="0"/>
          </a:p>
        </p:txBody>
      </p:sp>
    </p:spTree>
    <p:extLst>
      <p:ext uri="{BB962C8B-B14F-4D97-AF65-F5344CB8AC3E}">
        <p14:creationId xmlns:p14="http://schemas.microsoft.com/office/powerpoint/2010/main" val="106527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Actual project set-up</a:t>
            </a:r>
          </a:p>
        </p:txBody>
      </p:sp>
      <p:pic>
        <p:nvPicPr>
          <p:cNvPr id="5" name="Content Placeholder 4" descr="This">
            <a:extLst>
              <a:ext uri="{FF2B5EF4-FFF2-40B4-BE49-F238E27FC236}">
                <a16:creationId xmlns:a16="http://schemas.microsoft.com/office/drawing/2014/main" id="{7AECBB0D-3659-4FBE-ACB2-E585D80CD739}"/>
              </a:ext>
            </a:extLst>
          </p:cNvPr>
          <p:cNvPicPr>
            <a:picLocks noGrp="1" noChangeAspect="1"/>
          </p:cNvPicPr>
          <p:nvPr>
            <p:ph idx="1"/>
          </p:nvPr>
        </p:nvPicPr>
        <p:blipFill>
          <a:blip r:embed="rId2"/>
          <a:stretch>
            <a:fillRect/>
          </a:stretch>
        </p:blipFill>
        <p:spPr>
          <a:xfrm>
            <a:off x="519898" y="1004571"/>
            <a:ext cx="3086101" cy="1894668"/>
          </a:xfrm>
          <a:prstGeom prst="rect">
            <a:avLst/>
          </a:prstGeom>
        </p:spPr>
      </p:pic>
      <p:sp>
        <p:nvSpPr>
          <p:cNvPr id="4" name="Footer Placeholder 3"/>
          <p:cNvSpPr>
            <a:spLocks noGrp="1"/>
          </p:cNvSpPr>
          <p:nvPr>
            <p:ph type="ftr" sz="quarter" idx="11"/>
          </p:nvPr>
        </p:nvSpPr>
        <p:spPr/>
        <p:txBody>
          <a:bodyPr/>
          <a:lstStyle/>
          <a:p>
            <a:r>
              <a:rPr lang="en-US"/>
              <a:t>CpE403 Advanced Embedded Systems</a:t>
            </a:r>
            <a:endParaRPr lang="en-US" dirty="0"/>
          </a:p>
        </p:txBody>
      </p:sp>
      <p:pic>
        <p:nvPicPr>
          <p:cNvPr id="6" name="Picture 5">
            <a:extLst>
              <a:ext uri="{FF2B5EF4-FFF2-40B4-BE49-F238E27FC236}">
                <a16:creationId xmlns:a16="http://schemas.microsoft.com/office/drawing/2014/main" id="{792A3A89-657C-430B-9DA0-7D64F57867C8}"/>
              </a:ext>
            </a:extLst>
          </p:cNvPr>
          <p:cNvPicPr>
            <a:picLocks noChangeAspect="1"/>
          </p:cNvPicPr>
          <p:nvPr/>
        </p:nvPicPr>
        <p:blipFill>
          <a:blip r:embed="rId3"/>
          <a:stretch>
            <a:fillRect/>
          </a:stretch>
        </p:blipFill>
        <p:spPr>
          <a:xfrm>
            <a:off x="4201126" y="844363"/>
            <a:ext cx="3990975" cy="3381375"/>
          </a:xfrm>
          <a:prstGeom prst="rect">
            <a:avLst/>
          </a:prstGeom>
        </p:spPr>
      </p:pic>
    </p:spTree>
    <p:extLst>
      <p:ext uri="{BB962C8B-B14F-4D97-AF65-F5344CB8AC3E}">
        <p14:creationId xmlns:p14="http://schemas.microsoft.com/office/powerpoint/2010/main" val="1468511500"/>
      </p:ext>
    </p:extLst>
  </p:cSld>
  <p:clrMapOvr>
    <a:masterClrMapping/>
  </p:clrMapOvr>
</p:sld>
</file>

<file path=ppt/theme/theme1.xml><?xml version="1.0" encoding="utf-8"?>
<a:theme xmlns:a="http://schemas.openxmlformats.org/drawingml/2006/main" name="CleanA">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eanA" id="{73E4D85C-6A00-7446-876F-A224A92E59B6}" vid="{9373C565-EB7A-184D-866A-64A71417DB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CleanA</Template>
  <TotalTime>84</TotalTime>
  <Words>493</Words>
  <Application>Microsoft Office PowerPoint</Application>
  <PresentationFormat>On-screen Show (4:3)</PresentationFormat>
  <Paragraphs>53</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Avenir Book</vt:lpstr>
      <vt:lpstr>Calibri</vt:lpstr>
      <vt:lpstr>CleanA</vt:lpstr>
      <vt:lpstr>CpE 403 Final Project</vt:lpstr>
      <vt:lpstr>Goal</vt:lpstr>
      <vt:lpstr>Outcome - Accomplishments</vt:lpstr>
      <vt:lpstr>Components Used in Design</vt:lpstr>
      <vt:lpstr>Tools used in Design</vt:lpstr>
      <vt:lpstr>Schematics</vt:lpstr>
      <vt:lpstr>Pre-requisites used in Design</vt:lpstr>
      <vt:lpstr>Implementation Details</vt:lpstr>
      <vt:lpstr>Actual project set-up</vt:lpstr>
      <vt:lpstr>Demo</vt:lpstr>
      <vt:lpstr>Results and Conclusions</vt:lpstr>
      <vt:lpstr>Reference</vt:lpstr>
    </vt:vector>
  </TitlesOfParts>
  <Company>UNLV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Venkatesan Muthukumar</dc:creator>
  <cp:lastModifiedBy>Trace Stewart</cp:lastModifiedBy>
  <cp:revision>12</cp:revision>
  <dcterms:created xsi:type="dcterms:W3CDTF">2012-11-19T20:59:30Z</dcterms:created>
  <dcterms:modified xsi:type="dcterms:W3CDTF">2018-12-11T00:16:18Z</dcterms:modified>
</cp:coreProperties>
</file>