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6" r:id="rId3"/>
    <p:sldId id="259" r:id="rId4"/>
    <p:sldId id="262" r:id="rId5"/>
    <p:sldId id="264" r:id="rId6"/>
    <p:sldId id="265" r:id="rId7"/>
    <p:sldId id="260" r:id="rId8"/>
    <p:sldId id="263" r:id="rId9"/>
    <p:sldId id="268" r:id="rId10"/>
    <p:sldId id="269" r:id="rId11"/>
    <p:sldId id="270" r:id="rId12"/>
    <p:sldId id="272" r:id="rId13"/>
    <p:sldId id="271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23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B0B58-E3AF-4AF2-9A79-F3123DEFFE2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BC81F5-B0F7-4368-90E5-5B57500D50E4}">
      <dgm:prSet/>
      <dgm:spPr/>
      <dgm:t>
        <a:bodyPr/>
        <a:lstStyle/>
        <a:p>
          <a:r>
            <a:rPr lang="en-US" baseline="0"/>
            <a:t>Cool place with temp from 18 to 25 Celcius </a:t>
          </a:r>
          <a:endParaRPr lang="en-US"/>
        </a:p>
      </dgm:t>
    </dgm:pt>
    <dgm:pt modelId="{18A0751E-2CD5-42BA-AE8D-A23B6D7956AF}" type="parTrans" cxnId="{F3E97FB2-37A6-4A65-BC77-C39D182C6A4F}">
      <dgm:prSet/>
      <dgm:spPr/>
      <dgm:t>
        <a:bodyPr/>
        <a:lstStyle/>
        <a:p>
          <a:endParaRPr lang="en-US"/>
        </a:p>
      </dgm:t>
    </dgm:pt>
    <dgm:pt modelId="{FEBB2E11-4171-4967-AD63-70F1E9CD5D7D}" type="sibTrans" cxnId="{F3E97FB2-37A6-4A65-BC77-C39D182C6A4F}">
      <dgm:prSet/>
      <dgm:spPr/>
      <dgm:t>
        <a:bodyPr/>
        <a:lstStyle/>
        <a:p>
          <a:endParaRPr lang="en-US"/>
        </a:p>
      </dgm:t>
    </dgm:pt>
    <dgm:pt modelId="{F4C27256-09EB-4D89-9D69-9DA2A8D7457A}">
      <dgm:prSet/>
      <dgm:spPr/>
      <dgm:t>
        <a:bodyPr/>
        <a:lstStyle/>
        <a:p>
          <a:r>
            <a:rPr lang="en-US" baseline="0"/>
            <a:t>Zero cloudiness</a:t>
          </a:r>
          <a:endParaRPr lang="en-US"/>
        </a:p>
      </dgm:t>
    </dgm:pt>
    <dgm:pt modelId="{1F2DD4E9-0D00-4B3B-91E2-A0BB4E341424}" type="parTrans" cxnId="{F2943B34-3543-4D34-8350-E96D8B3E11F5}">
      <dgm:prSet/>
      <dgm:spPr/>
      <dgm:t>
        <a:bodyPr/>
        <a:lstStyle/>
        <a:p>
          <a:endParaRPr lang="en-US"/>
        </a:p>
      </dgm:t>
    </dgm:pt>
    <dgm:pt modelId="{ABF7836A-2D8E-4181-9BE1-1F82E6250210}" type="sibTrans" cxnId="{F2943B34-3543-4D34-8350-E96D8B3E11F5}">
      <dgm:prSet/>
      <dgm:spPr/>
      <dgm:t>
        <a:bodyPr/>
        <a:lstStyle/>
        <a:p>
          <a:endParaRPr lang="en-US"/>
        </a:p>
      </dgm:t>
    </dgm:pt>
    <dgm:pt modelId="{0F085C9B-816E-4ACD-97C9-6804493D063F}">
      <dgm:prSet/>
      <dgm:spPr/>
      <dgm:t>
        <a:bodyPr/>
        <a:lstStyle/>
        <a:p>
          <a:r>
            <a:rPr lang="en-US" baseline="0"/>
            <a:t>Low humidity: below 40</a:t>
          </a:r>
          <a:endParaRPr lang="en-US"/>
        </a:p>
      </dgm:t>
    </dgm:pt>
    <dgm:pt modelId="{937F1705-7783-4702-B3FE-34EF303EE694}" type="parTrans" cxnId="{A0C3C4A7-A6B8-4E61-B39B-18A0A40AB1C1}">
      <dgm:prSet/>
      <dgm:spPr/>
      <dgm:t>
        <a:bodyPr/>
        <a:lstStyle/>
        <a:p>
          <a:endParaRPr lang="en-US"/>
        </a:p>
      </dgm:t>
    </dgm:pt>
    <dgm:pt modelId="{95759718-1A06-4559-AE5D-F2BF3D321953}" type="sibTrans" cxnId="{A0C3C4A7-A6B8-4E61-B39B-18A0A40AB1C1}">
      <dgm:prSet/>
      <dgm:spPr/>
      <dgm:t>
        <a:bodyPr/>
        <a:lstStyle/>
        <a:p>
          <a:endParaRPr lang="en-US"/>
        </a:p>
      </dgm:t>
    </dgm:pt>
    <dgm:pt modelId="{0897ABAD-56D2-4BA7-8130-A08E6672B7FC}">
      <dgm:prSet/>
      <dgm:spPr/>
      <dgm:t>
        <a:bodyPr/>
        <a:lstStyle/>
        <a:p>
          <a:r>
            <a:rPr lang="en-US" baseline="0"/>
            <a:t>Domestic only</a:t>
          </a:r>
          <a:endParaRPr lang="en-US"/>
        </a:p>
      </dgm:t>
    </dgm:pt>
    <dgm:pt modelId="{EA4577BF-87B2-4EC5-9A09-BDF743A4AA7B}" type="parTrans" cxnId="{3F42B749-BAD2-48F4-ADDA-7E3D03FB97A7}">
      <dgm:prSet/>
      <dgm:spPr/>
      <dgm:t>
        <a:bodyPr/>
        <a:lstStyle/>
        <a:p>
          <a:endParaRPr lang="en-US"/>
        </a:p>
      </dgm:t>
    </dgm:pt>
    <dgm:pt modelId="{D5A7FE69-1902-47BC-90AC-6395820F9B85}" type="sibTrans" cxnId="{3F42B749-BAD2-48F4-ADDA-7E3D03FB97A7}">
      <dgm:prSet/>
      <dgm:spPr/>
      <dgm:t>
        <a:bodyPr/>
        <a:lstStyle/>
        <a:p>
          <a:endParaRPr lang="en-US"/>
        </a:p>
      </dgm:t>
    </dgm:pt>
    <dgm:pt modelId="{4FC8D973-5954-8948-B93F-76A11D02984A}" type="pres">
      <dgm:prSet presAssocID="{B41B0B58-E3AF-4AF2-9A79-F3123DEFFE2B}" presName="outerComposite" presStyleCnt="0">
        <dgm:presLayoutVars>
          <dgm:chMax val="5"/>
          <dgm:dir/>
          <dgm:resizeHandles val="exact"/>
        </dgm:presLayoutVars>
      </dgm:prSet>
      <dgm:spPr/>
    </dgm:pt>
    <dgm:pt modelId="{360AC923-C674-AC45-AB03-D24EB32D74D6}" type="pres">
      <dgm:prSet presAssocID="{B41B0B58-E3AF-4AF2-9A79-F3123DEFFE2B}" presName="dummyMaxCanvas" presStyleCnt="0">
        <dgm:presLayoutVars/>
      </dgm:prSet>
      <dgm:spPr/>
    </dgm:pt>
    <dgm:pt modelId="{3E1B2D6C-05DC-5645-BEDE-DCA7CC09B80E}" type="pres">
      <dgm:prSet presAssocID="{B41B0B58-E3AF-4AF2-9A79-F3123DEFFE2B}" presName="FourNodes_1" presStyleLbl="node1" presStyleIdx="0" presStyleCnt="4">
        <dgm:presLayoutVars>
          <dgm:bulletEnabled val="1"/>
        </dgm:presLayoutVars>
      </dgm:prSet>
      <dgm:spPr/>
    </dgm:pt>
    <dgm:pt modelId="{7897B735-891F-4F40-8D90-C2582F19A39B}" type="pres">
      <dgm:prSet presAssocID="{B41B0B58-E3AF-4AF2-9A79-F3123DEFFE2B}" presName="FourNodes_2" presStyleLbl="node1" presStyleIdx="1" presStyleCnt="4">
        <dgm:presLayoutVars>
          <dgm:bulletEnabled val="1"/>
        </dgm:presLayoutVars>
      </dgm:prSet>
      <dgm:spPr/>
    </dgm:pt>
    <dgm:pt modelId="{E1B3921D-ECE1-0440-904E-7167AB513DAF}" type="pres">
      <dgm:prSet presAssocID="{B41B0B58-E3AF-4AF2-9A79-F3123DEFFE2B}" presName="FourNodes_3" presStyleLbl="node1" presStyleIdx="2" presStyleCnt="4">
        <dgm:presLayoutVars>
          <dgm:bulletEnabled val="1"/>
        </dgm:presLayoutVars>
      </dgm:prSet>
      <dgm:spPr/>
    </dgm:pt>
    <dgm:pt modelId="{D6DB52C0-E0E9-9A44-A084-9ACDDCD61030}" type="pres">
      <dgm:prSet presAssocID="{B41B0B58-E3AF-4AF2-9A79-F3123DEFFE2B}" presName="FourNodes_4" presStyleLbl="node1" presStyleIdx="3" presStyleCnt="4">
        <dgm:presLayoutVars>
          <dgm:bulletEnabled val="1"/>
        </dgm:presLayoutVars>
      </dgm:prSet>
      <dgm:spPr/>
    </dgm:pt>
    <dgm:pt modelId="{EDF691AB-1604-6245-87D0-430AE77C0092}" type="pres">
      <dgm:prSet presAssocID="{B41B0B58-E3AF-4AF2-9A79-F3123DEFFE2B}" presName="FourConn_1-2" presStyleLbl="fgAccFollowNode1" presStyleIdx="0" presStyleCnt="3">
        <dgm:presLayoutVars>
          <dgm:bulletEnabled val="1"/>
        </dgm:presLayoutVars>
      </dgm:prSet>
      <dgm:spPr/>
    </dgm:pt>
    <dgm:pt modelId="{51F67770-F3A0-3A49-B1EB-8ABE29493FB7}" type="pres">
      <dgm:prSet presAssocID="{B41B0B58-E3AF-4AF2-9A79-F3123DEFFE2B}" presName="FourConn_2-3" presStyleLbl="fgAccFollowNode1" presStyleIdx="1" presStyleCnt="3">
        <dgm:presLayoutVars>
          <dgm:bulletEnabled val="1"/>
        </dgm:presLayoutVars>
      </dgm:prSet>
      <dgm:spPr/>
    </dgm:pt>
    <dgm:pt modelId="{C4AC4F8C-E196-3245-AD63-065F0EEFB5EF}" type="pres">
      <dgm:prSet presAssocID="{B41B0B58-E3AF-4AF2-9A79-F3123DEFFE2B}" presName="FourConn_3-4" presStyleLbl="fgAccFollowNode1" presStyleIdx="2" presStyleCnt="3">
        <dgm:presLayoutVars>
          <dgm:bulletEnabled val="1"/>
        </dgm:presLayoutVars>
      </dgm:prSet>
      <dgm:spPr/>
    </dgm:pt>
    <dgm:pt modelId="{0A7A88A7-E293-7443-837E-F0FB95A6FC0B}" type="pres">
      <dgm:prSet presAssocID="{B41B0B58-E3AF-4AF2-9A79-F3123DEFFE2B}" presName="FourNodes_1_text" presStyleLbl="node1" presStyleIdx="3" presStyleCnt="4">
        <dgm:presLayoutVars>
          <dgm:bulletEnabled val="1"/>
        </dgm:presLayoutVars>
      </dgm:prSet>
      <dgm:spPr/>
    </dgm:pt>
    <dgm:pt modelId="{6DB3A160-4DE6-FE47-8F81-CE9D7267FF78}" type="pres">
      <dgm:prSet presAssocID="{B41B0B58-E3AF-4AF2-9A79-F3123DEFFE2B}" presName="FourNodes_2_text" presStyleLbl="node1" presStyleIdx="3" presStyleCnt="4">
        <dgm:presLayoutVars>
          <dgm:bulletEnabled val="1"/>
        </dgm:presLayoutVars>
      </dgm:prSet>
      <dgm:spPr/>
    </dgm:pt>
    <dgm:pt modelId="{F010CA4F-2B3F-294F-9A6E-3FAD6A4C46DA}" type="pres">
      <dgm:prSet presAssocID="{B41B0B58-E3AF-4AF2-9A79-F3123DEFFE2B}" presName="FourNodes_3_text" presStyleLbl="node1" presStyleIdx="3" presStyleCnt="4">
        <dgm:presLayoutVars>
          <dgm:bulletEnabled val="1"/>
        </dgm:presLayoutVars>
      </dgm:prSet>
      <dgm:spPr/>
    </dgm:pt>
    <dgm:pt modelId="{72790DA4-2F66-7345-8A32-B1DC316F1279}" type="pres">
      <dgm:prSet presAssocID="{B41B0B58-E3AF-4AF2-9A79-F3123DEFFE2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F4EC010-0258-8B48-8111-63E12F543C38}" type="presOf" srcId="{15BC81F5-B0F7-4368-90E5-5B57500D50E4}" destId="{3E1B2D6C-05DC-5645-BEDE-DCA7CC09B80E}" srcOrd="0" destOrd="0" presId="urn:microsoft.com/office/officeart/2005/8/layout/vProcess5"/>
    <dgm:cxn modelId="{B736DC1B-1EC5-D248-9E0D-7C3EE5519287}" type="presOf" srcId="{ABF7836A-2D8E-4181-9BE1-1F82E6250210}" destId="{51F67770-F3A0-3A49-B1EB-8ABE29493FB7}" srcOrd="0" destOrd="0" presId="urn:microsoft.com/office/officeart/2005/8/layout/vProcess5"/>
    <dgm:cxn modelId="{2854ED22-5894-5747-8855-F91E770D45B9}" type="presOf" srcId="{0F085C9B-816E-4ACD-97C9-6804493D063F}" destId="{E1B3921D-ECE1-0440-904E-7167AB513DAF}" srcOrd="0" destOrd="0" presId="urn:microsoft.com/office/officeart/2005/8/layout/vProcess5"/>
    <dgm:cxn modelId="{03098526-D0C5-8741-BAB7-4CAE023DC88F}" type="presOf" srcId="{B41B0B58-E3AF-4AF2-9A79-F3123DEFFE2B}" destId="{4FC8D973-5954-8948-B93F-76A11D02984A}" srcOrd="0" destOrd="0" presId="urn:microsoft.com/office/officeart/2005/8/layout/vProcess5"/>
    <dgm:cxn modelId="{F2943B34-3543-4D34-8350-E96D8B3E11F5}" srcId="{B41B0B58-E3AF-4AF2-9A79-F3123DEFFE2B}" destId="{F4C27256-09EB-4D89-9D69-9DA2A8D7457A}" srcOrd="1" destOrd="0" parTransId="{1F2DD4E9-0D00-4B3B-91E2-A0BB4E341424}" sibTransId="{ABF7836A-2D8E-4181-9BE1-1F82E6250210}"/>
    <dgm:cxn modelId="{E71E5739-D52F-FE4D-A91C-C50A1CE9FD53}" type="presOf" srcId="{0F085C9B-816E-4ACD-97C9-6804493D063F}" destId="{F010CA4F-2B3F-294F-9A6E-3FAD6A4C46DA}" srcOrd="1" destOrd="0" presId="urn:microsoft.com/office/officeart/2005/8/layout/vProcess5"/>
    <dgm:cxn modelId="{3F42B749-BAD2-48F4-ADDA-7E3D03FB97A7}" srcId="{B41B0B58-E3AF-4AF2-9A79-F3123DEFFE2B}" destId="{0897ABAD-56D2-4BA7-8130-A08E6672B7FC}" srcOrd="3" destOrd="0" parTransId="{EA4577BF-87B2-4EC5-9A09-BDF743A4AA7B}" sibTransId="{D5A7FE69-1902-47BC-90AC-6395820F9B85}"/>
    <dgm:cxn modelId="{96561C70-61DF-8A4F-A846-FBE90AAFF12A}" type="presOf" srcId="{F4C27256-09EB-4D89-9D69-9DA2A8D7457A}" destId="{6DB3A160-4DE6-FE47-8F81-CE9D7267FF78}" srcOrd="1" destOrd="0" presId="urn:microsoft.com/office/officeart/2005/8/layout/vProcess5"/>
    <dgm:cxn modelId="{107DBF75-55C8-1840-BA1E-70642CD70770}" type="presOf" srcId="{F4C27256-09EB-4D89-9D69-9DA2A8D7457A}" destId="{7897B735-891F-4F40-8D90-C2582F19A39B}" srcOrd="0" destOrd="0" presId="urn:microsoft.com/office/officeart/2005/8/layout/vProcess5"/>
    <dgm:cxn modelId="{F73A858A-E305-F842-804D-6E0CB1E10348}" type="presOf" srcId="{15BC81F5-B0F7-4368-90E5-5B57500D50E4}" destId="{0A7A88A7-E293-7443-837E-F0FB95A6FC0B}" srcOrd="1" destOrd="0" presId="urn:microsoft.com/office/officeart/2005/8/layout/vProcess5"/>
    <dgm:cxn modelId="{F3A1C08C-73DB-F842-AB61-D3BF44B3C30A}" type="presOf" srcId="{95759718-1A06-4559-AE5D-F2BF3D321953}" destId="{C4AC4F8C-E196-3245-AD63-065F0EEFB5EF}" srcOrd="0" destOrd="0" presId="urn:microsoft.com/office/officeart/2005/8/layout/vProcess5"/>
    <dgm:cxn modelId="{49BC39A2-D24D-2945-A998-BE4E388570BE}" type="presOf" srcId="{FEBB2E11-4171-4967-AD63-70F1E9CD5D7D}" destId="{EDF691AB-1604-6245-87D0-430AE77C0092}" srcOrd="0" destOrd="0" presId="urn:microsoft.com/office/officeart/2005/8/layout/vProcess5"/>
    <dgm:cxn modelId="{A0C3C4A7-A6B8-4E61-B39B-18A0A40AB1C1}" srcId="{B41B0B58-E3AF-4AF2-9A79-F3123DEFFE2B}" destId="{0F085C9B-816E-4ACD-97C9-6804493D063F}" srcOrd="2" destOrd="0" parTransId="{937F1705-7783-4702-B3FE-34EF303EE694}" sibTransId="{95759718-1A06-4559-AE5D-F2BF3D321953}"/>
    <dgm:cxn modelId="{6597ADB1-90EA-644D-A54F-705ADF76B4F3}" type="presOf" srcId="{0897ABAD-56D2-4BA7-8130-A08E6672B7FC}" destId="{D6DB52C0-E0E9-9A44-A084-9ACDDCD61030}" srcOrd="0" destOrd="0" presId="urn:microsoft.com/office/officeart/2005/8/layout/vProcess5"/>
    <dgm:cxn modelId="{F3E97FB2-37A6-4A65-BC77-C39D182C6A4F}" srcId="{B41B0B58-E3AF-4AF2-9A79-F3123DEFFE2B}" destId="{15BC81F5-B0F7-4368-90E5-5B57500D50E4}" srcOrd="0" destOrd="0" parTransId="{18A0751E-2CD5-42BA-AE8D-A23B6D7956AF}" sibTransId="{FEBB2E11-4171-4967-AD63-70F1E9CD5D7D}"/>
    <dgm:cxn modelId="{D20DDEDD-F638-8942-8A90-CC5C227FDA87}" type="presOf" srcId="{0897ABAD-56D2-4BA7-8130-A08E6672B7FC}" destId="{72790DA4-2F66-7345-8A32-B1DC316F1279}" srcOrd="1" destOrd="0" presId="urn:microsoft.com/office/officeart/2005/8/layout/vProcess5"/>
    <dgm:cxn modelId="{5BD834C2-4A21-C843-9CDE-2B59226B7FDA}" type="presParOf" srcId="{4FC8D973-5954-8948-B93F-76A11D02984A}" destId="{360AC923-C674-AC45-AB03-D24EB32D74D6}" srcOrd="0" destOrd="0" presId="urn:microsoft.com/office/officeart/2005/8/layout/vProcess5"/>
    <dgm:cxn modelId="{57D4AB4C-2821-D546-B801-29340D2E4F44}" type="presParOf" srcId="{4FC8D973-5954-8948-B93F-76A11D02984A}" destId="{3E1B2D6C-05DC-5645-BEDE-DCA7CC09B80E}" srcOrd="1" destOrd="0" presId="urn:microsoft.com/office/officeart/2005/8/layout/vProcess5"/>
    <dgm:cxn modelId="{40CB283A-33CC-F44B-A94B-72521AB50509}" type="presParOf" srcId="{4FC8D973-5954-8948-B93F-76A11D02984A}" destId="{7897B735-891F-4F40-8D90-C2582F19A39B}" srcOrd="2" destOrd="0" presId="urn:microsoft.com/office/officeart/2005/8/layout/vProcess5"/>
    <dgm:cxn modelId="{D2CDD2A8-E062-8C44-8AF7-28688B21369E}" type="presParOf" srcId="{4FC8D973-5954-8948-B93F-76A11D02984A}" destId="{E1B3921D-ECE1-0440-904E-7167AB513DAF}" srcOrd="3" destOrd="0" presId="urn:microsoft.com/office/officeart/2005/8/layout/vProcess5"/>
    <dgm:cxn modelId="{F95B699E-DF59-9C48-99FC-DCFBE98D7677}" type="presParOf" srcId="{4FC8D973-5954-8948-B93F-76A11D02984A}" destId="{D6DB52C0-E0E9-9A44-A084-9ACDDCD61030}" srcOrd="4" destOrd="0" presId="urn:microsoft.com/office/officeart/2005/8/layout/vProcess5"/>
    <dgm:cxn modelId="{C7175704-65C1-9340-B7D7-4B1923B5C3C2}" type="presParOf" srcId="{4FC8D973-5954-8948-B93F-76A11D02984A}" destId="{EDF691AB-1604-6245-87D0-430AE77C0092}" srcOrd="5" destOrd="0" presId="urn:microsoft.com/office/officeart/2005/8/layout/vProcess5"/>
    <dgm:cxn modelId="{A7E1853B-9003-1944-AE88-0487BCBCA5F9}" type="presParOf" srcId="{4FC8D973-5954-8948-B93F-76A11D02984A}" destId="{51F67770-F3A0-3A49-B1EB-8ABE29493FB7}" srcOrd="6" destOrd="0" presId="urn:microsoft.com/office/officeart/2005/8/layout/vProcess5"/>
    <dgm:cxn modelId="{625ECFCB-D1EE-3B44-BF1F-CF28EF63B8E0}" type="presParOf" srcId="{4FC8D973-5954-8948-B93F-76A11D02984A}" destId="{C4AC4F8C-E196-3245-AD63-065F0EEFB5EF}" srcOrd="7" destOrd="0" presId="urn:microsoft.com/office/officeart/2005/8/layout/vProcess5"/>
    <dgm:cxn modelId="{3F8CD412-111E-8E4D-89E9-424B9EBB2070}" type="presParOf" srcId="{4FC8D973-5954-8948-B93F-76A11D02984A}" destId="{0A7A88A7-E293-7443-837E-F0FB95A6FC0B}" srcOrd="8" destOrd="0" presId="urn:microsoft.com/office/officeart/2005/8/layout/vProcess5"/>
    <dgm:cxn modelId="{6DF76448-76D4-DF4F-ADEC-627424C4FFF9}" type="presParOf" srcId="{4FC8D973-5954-8948-B93F-76A11D02984A}" destId="{6DB3A160-4DE6-FE47-8F81-CE9D7267FF78}" srcOrd="9" destOrd="0" presId="urn:microsoft.com/office/officeart/2005/8/layout/vProcess5"/>
    <dgm:cxn modelId="{65441DD8-9123-0D48-B052-6712E4F42323}" type="presParOf" srcId="{4FC8D973-5954-8948-B93F-76A11D02984A}" destId="{F010CA4F-2B3F-294F-9A6E-3FAD6A4C46DA}" srcOrd="10" destOrd="0" presId="urn:microsoft.com/office/officeart/2005/8/layout/vProcess5"/>
    <dgm:cxn modelId="{1C5A4890-039C-1640-9F82-A8B97F137E73}" type="presParOf" srcId="{4FC8D973-5954-8948-B93F-76A11D02984A}" destId="{72790DA4-2F66-7345-8A32-B1DC316F127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B2D6C-05DC-5645-BEDE-DCA7CC09B80E}">
      <dsp:nvSpPr>
        <dsp:cNvPr id="0" name=""/>
        <dsp:cNvSpPr/>
      </dsp:nvSpPr>
      <dsp:spPr>
        <a:xfrm>
          <a:off x="0" y="0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Cool place with temp from 18 to 25 Celcius </a:t>
          </a:r>
          <a:endParaRPr lang="en-US" sz="3000" kern="1200"/>
        </a:p>
      </dsp:txBody>
      <dsp:txXfrm>
        <a:off x="23597" y="23597"/>
        <a:ext cx="7114536" cy="758478"/>
      </dsp:txXfrm>
    </dsp:sp>
    <dsp:sp modelId="{7897B735-891F-4F40-8D90-C2582F19A39B}">
      <dsp:nvSpPr>
        <dsp:cNvPr id="0" name=""/>
        <dsp:cNvSpPr/>
      </dsp:nvSpPr>
      <dsp:spPr>
        <a:xfrm>
          <a:off x="674354" y="952158"/>
          <a:ext cx="8051998" cy="8056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Zero cloudiness</a:t>
          </a:r>
          <a:endParaRPr lang="en-US" sz="3000" kern="1200"/>
        </a:p>
      </dsp:txBody>
      <dsp:txXfrm>
        <a:off x="697951" y="975755"/>
        <a:ext cx="6806762" cy="758478"/>
      </dsp:txXfrm>
    </dsp:sp>
    <dsp:sp modelId="{E1B3921D-ECE1-0440-904E-7167AB513DAF}">
      <dsp:nvSpPr>
        <dsp:cNvPr id="0" name=""/>
        <dsp:cNvSpPr/>
      </dsp:nvSpPr>
      <dsp:spPr>
        <a:xfrm>
          <a:off x="1338644" y="1904316"/>
          <a:ext cx="8051998" cy="8056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Low humidity: below 40</a:t>
          </a:r>
          <a:endParaRPr lang="en-US" sz="3000" kern="1200"/>
        </a:p>
      </dsp:txBody>
      <dsp:txXfrm>
        <a:off x="1362241" y="1927913"/>
        <a:ext cx="6816827" cy="758478"/>
      </dsp:txXfrm>
    </dsp:sp>
    <dsp:sp modelId="{D6DB52C0-E0E9-9A44-A084-9ACDDCD61030}">
      <dsp:nvSpPr>
        <dsp:cNvPr id="0" name=""/>
        <dsp:cNvSpPr/>
      </dsp:nvSpPr>
      <dsp:spPr>
        <a:xfrm>
          <a:off x="2012999" y="2856474"/>
          <a:ext cx="8051998" cy="8056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Domestic only</a:t>
          </a:r>
          <a:endParaRPr lang="en-US" sz="3000" kern="1200"/>
        </a:p>
      </dsp:txBody>
      <dsp:txXfrm>
        <a:off x="2036596" y="2880071"/>
        <a:ext cx="6806762" cy="758478"/>
      </dsp:txXfrm>
    </dsp:sp>
    <dsp:sp modelId="{EDF691AB-1604-6245-87D0-430AE77C0092}">
      <dsp:nvSpPr>
        <dsp:cNvPr id="0" name=""/>
        <dsp:cNvSpPr/>
      </dsp:nvSpPr>
      <dsp:spPr>
        <a:xfrm>
          <a:off x="7528311" y="617071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646141" y="617071"/>
        <a:ext cx="288027" cy="394074"/>
      </dsp:txXfrm>
    </dsp:sp>
    <dsp:sp modelId="{51F67770-F3A0-3A49-B1EB-8ABE29493FB7}">
      <dsp:nvSpPr>
        <dsp:cNvPr id="0" name=""/>
        <dsp:cNvSpPr/>
      </dsp:nvSpPr>
      <dsp:spPr>
        <a:xfrm>
          <a:off x="8202666" y="1569229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320496" y="1569229"/>
        <a:ext cx="288027" cy="394074"/>
      </dsp:txXfrm>
    </dsp:sp>
    <dsp:sp modelId="{C4AC4F8C-E196-3245-AD63-065F0EEFB5EF}">
      <dsp:nvSpPr>
        <dsp:cNvPr id="0" name=""/>
        <dsp:cNvSpPr/>
      </dsp:nvSpPr>
      <dsp:spPr>
        <a:xfrm>
          <a:off x="8866956" y="2521388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984786" y="2521388"/>
        <a:ext cx="288027" cy="394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03:46:1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February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6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February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5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February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6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February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February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1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February 9,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2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February 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455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February 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676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February 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7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February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0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February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9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February 9,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397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2" r:id="rId7"/>
    <p:sldLayoutId id="2147483663" r:id="rId8"/>
    <p:sldLayoutId id="2147483664" r:id="rId9"/>
    <p:sldLayoutId id="2147483665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igh-rise building amidst skyscrapers">
            <a:extLst>
              <a:ext uri="{FF2B5EF4-FFF2-40B4-BE49-F238E27FC236}">
                <a16:creationId xmlns:a16="http://schemas.microsoft.com/office/drawing/2014/main" id="{10CEF41E-CD78-44F7-A697-45DFD2C7A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41" b="855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D96BB-4423-974E-802E-B95D19B89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r>
              <a:rPr lang="en-US"/>
              <a:t>Weather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E476A-CE94-D449-B93E-CC67825EA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 fontScale="85000" lnSpcReduction="20000"/>
          </a:bodyPr>
          <a:lstStyle/>
          <a:p>
            <a:r>
              <a:rPr lang="en-US" sz="1800"/>
              <a:t>... Findings relationships among in temp, humidity, cloudiness and wind-speed vs. Latitudes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9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344AE-6EEF-9C41-82D5-1ADF1047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/>
              <a:t>in the North Hemisphere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CC3834-372E-4AAE-B4DA-CAE344FC9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/>
              <a:t>Same with the cloudiness analysis, there is no correlation between latitude and wind speed in the North Hemisphere. </a:t>
            </a:r>
          </a:p>
          <a:p>
            <a:r>
              <a:rPr lang="en-US"/>
              <a:t>Likely the wind speed are from 1mph to 10 mph mostly in this North half of the earth. 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F3425E0-AC4F-B44C-B4A3-9E65DA6AC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426" y="2300937"/>
            <a:ext cx="4788505" cy="320048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17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7D9EF-95EA-F94F-B58B-92FF9BCF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/>
              <a:t>in the south Hemisphere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C18AF1-B1AA-453E-B431-C11CF43A8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 sz="1800"/>
              <a:t>The correlation is 0.406 that shows lower than the minimum 0.5 and up to 1. </a:t>
            </a:r>
          </a:p>
          <a:p>
            <a:r>
              <a:rPr lang="en-US" sz="1800"/>
              <a:t>The relationship between the temperature and latitude in the South Hemisphere is not closed, however, in this North Hemisphere, it likely has a </a:t>
            </a:r>
            <a:r>
              <a:rPr lang="en-US" sz="1800" b="1" i="1">
                <a:solidFill>
                  <a:schemeClr val="accent6">
                    <a:lumMod val="75000"/>
                  </a:schemeClr>
                </a:solidFill>
              </a:rPr>
              <a:t>positive correlation </a:t>
            </a:r>
            <a:r>
              <a:rPr lang="en-US" sz="1800"/>
              <a:t>between.</a:t>
            </a:r>
          </a:p>
          <a:p>
            <a:r>
              <a:rPr lang="en-US" sz="1800"/>
              <a:t>In the South Hemisphere, whereas closer to the equator, the higher the temperature there. 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F1A6A54-0492-5E48-B269-8BFDBACC8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426" y="2259046"/>
            <a:ext cx="4788505" cy="3284262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3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0DFC4-8291-B842-8400-52BDF07C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/>
              <a:t>in the south Hemisphere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89DE11-42BC-4955-85E6-2C5F27614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/>
              <a:t>No closed relationship here between the latitude and the humidity in the South Hemisphere. </a:t>
            </a:r>
          </a:p>
          <a:p>
            <a:r>
              <a:rPr lang="en-US"/>
              <a:t>However, the </a:t>
            </a:r>
            <a:r>
              <a:rPr lang="en-US" b="1">
                <a:solidFill>
                  <a:srgbClr val="C00000"/>
                </a:solidFill>
              </a:rPr>
              <a:t>positive linear </a:t>
            </a:r>
            <a:r>
              <a:rPr lang="en-US"/>
              <a:t>let us may say, the closer to the equator, the higher the humidity. 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F9EA0FC-F734-2644-851D-C0FD436E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426" y="2288596"/>
            <a:ext cx="4788505" cy="3225162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7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2B8AA-5073-9D4D-8581-385CA805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/>
              <a:t>in the south Hemisphere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463DCB-61D2-48A5-864E-00E04F76E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/>
              <a:t>No correlation between the latitude and the cloudiness in this South Hemisphere 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43E006F-3E48-A846-B6B8-8FA488B6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426" y="2288596"/>
            <a:ext cx="4788505" cy="3225162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AA5B2-0D03-FD4E-9DCA-B75E0D22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/>
              <a:t>in the south Hemisphere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ED895D-7349-450E-B62C-F543A9EB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/>
              <a:t>Look likely no correlation between the latitude and the wind speed in the South Hemisphere even though the linear show negative regression.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1974D1-27E5-B343-A7C0-48811654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426" y="2294830"/>
            <a:ext cx="4788505" cy="3212695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4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9E1C9F1-A010-4152-BDBB-49F2DD3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rowd in a beach">
            <a:extLst>
              <a:ext uri="{FF2B5EF4-FFF2-40B4-BE49-F238E27FC236}">
                <a16:creationId xmlns:a16="http://schemas.microsoft.com/office/drawing/2014/main" id="{0DF77B0A-1455-4A1C-A3BD-156D8722DD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305" b="610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184D4F00-53F5-4F7F-AFDA-4F20F0A4B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5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72BFF3C-EA2F-4505-B609-BF3FC520B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1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357EB-52F2-634E-8B12-3D38FFDD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927" y="1255594"/>
            <a:ext cx="3002509" cy="22245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/>
              <a:t>Vacation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AF5B4-F48E-8E42-9572-D52A17EFD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927" y="3719014"/>
            <a:ext cx="3002509" cy="634622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400" spc="160">
                <a:solidFill>
                  <a:schemeClr val="tx1">
                    <a:lumMod val="85000"/>
                    <a:lumOff val="15000"/>
                  </a:schemeClr>
                </a:solidFill>
              </a:rPr>
              <a:t>...for a family loving peaceful and cool places in the US... 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E24E5D46-0D63-409C-B1CB-09DDD9100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5860" y="500513"/>
            <a:ext cx="1464561" cy="4771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18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FA23D-A06F-CD45-8A47-0CD964B3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/>
              <a:t>What are our criteria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87FD43D-B2EE-42DE-8964-68E33732E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687975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986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33DF-C190-DA46-A800-4376DFB2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Cities to visit...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EDB303F-4727-1B48-93EC-DD648261D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865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6FEAD6D-9915-444D-AC09-57E83B2BA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865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4B59261-A12B-3544-A361-B3962FE89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20" y="50417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C4905E-1A05-0C44-9C63-DD795B910EE1}"/>
              </a:ext>
            </a:extLst>
          </p:cNvPr>
          <p:cNvSpPr txBox="1"/>
          <p:nvPr/>
        </p:nvSpPr>
        <p:spPr>
          <a:xfrm>
            <a:off x="1050879" y="2106930"/>
            <a:ext cx="2606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San Patricio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Leon Valley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Lawton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Pineville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Stephenville</a:t>
            </a:r>
          </a:p>
        </p:txBody>
      </p:sp>
    </p:spTree>
    <p:extLst>
      <p:ext uri="{BB962C8B-B14F-4D97-AF65-F5344CB8AC3E}">
        <p14:creationId xmlns:p14="http://schemas.microsoft.com/office/powerpoint/2010/main" val="620840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8321A4-DDE5-4057-A34B-A19FC26C5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6841DE-FD80-4D74-9FF9-79BA5E9F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C6C81A-990F-4154-A92D-3005C5772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466929"/>
            <a:ext cx="10706100" cy="591762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5F6F5"/>
          </a:solidFill>
          <a:ln>
            <a:noFill/>
          </a:ln>
          <a:effectLst>
            <a:outerShdw blurRad="38100" dist="25400" dir="48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CC2A4-5DD7-5840-ACE8-B16B70A814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90" r="9728"/>
          <a:stretch/>
        </p:blipFill>
        <p:spPr>
          <a:xfrm>
            <a:off x="881999" y="630681"/>
            <a:ext cx="10389902" cy="559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13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3809-673C-924A-8D11-4DFB9436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AE792-0914-7A49-BB36-244149359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...anything I could make this analysis better, you’re welcome to share...  </a:t>
            </a:r>
          </a:p>
        </p:txBody>
      </p:sp>
    </p:spTree>
    <p:extLst>
      <p:ext uri="{BB962C8B-B14F-4D97-AF65-F5344CB8AC3E}">
        <p14:creationId xmlns:p14="http://schemas.microsoft.com/office/powerpoint/2010/main" val="119282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F8361-3F67-DB4C-B40F-8DF8AB44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>
            <a:normAutofit/>
          </a:bodyPr>
          <a:lstStyle/>
          <a:p>
            <a:r>
              <a:rPr lang="en-US"/>
              <a:t>Table of content </a:t>
            </a:r>
          </a:p>
        </p:txBody>
      </p:sp>
      <p:pic>
        <p:nvPicPr>
          <p:cNvPr id="5" name="Picture 4" descr="Snow Globe art">
            <a:extLst>
              <a:ext uri="{FF2B5EF4-FFF2-40B4-BE49-F238E27FC236}">
                <a16:creationId xmlns:a16="http://schemas.microsoft.com/office/drawing/2014/main" id="{6455B5F1-3353-4805-8045-D2ECFE1B6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64" r="33530" b="1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6466D-B895-8E4F-B666-D715E945A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859" y="2147356"/>
            <a:ext cx="5683624" cy="410702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Comparison between Latitudes and:</a:t>
            </a:r>
          </a:p>
          <a:p>
            <a:pPr marL="744538" lvl="1" indent="-287338">
              <a:buFont typeface="Wingdings" pitchFamily="2" charset="2"/>
              <a:buChar char="ü"/>
            </a:pPr>
            <a:r>
              <a:rPr lang="en-US"/>
              <a:t>Temperature </a:t>
            </a:r>
          </a:p>
          <a:p>
            <a:pPr marL="744538" lvl="1" indent="-287338">
              <a:buFont typeface="Wingdings" pitchFamily="2" charset="2"/>
              <a:buChar char="ü"/>
            </a:pPr>
            <a:r>
              <a:rPr lang="en-US"/>
              <a:t>Humidity </a:t>
            </a:r>
          </a:p>
          <a:p>
            <a:pPr marL="744538" lvl="1" indent="-287338">
              <a:buFont typeface="Wingdings" pitchFamily="2" charset="2"/>
              <a:buChar char="ü"/>
            </a:pPr>
            <a:r>
              <a:rPr lang="en-US"/>
              <a:t>Cloudiness</a:t>
            </a:r>
          </a:p>
          <a:p>
            <a:pPr marL="744538" lvl="1" indent="-287338">
              <a:buFont typeface="Wingdings" pitchFamily="2" charset="2"/>
              <a:buChar char="ü"/>
            </a:pPr>
            <a:r>
              <a:rPr lang="en-US"/>
              <a:t>Wind-speed </a:t>
            </a:r>
          </a:p>
          <a:p>
            <a:pPr marL="744538" lvl="1" indent="-287338">
              <a:buFont typeface="Wingdings" pitchFamily="2" charset="2"/>
              <a:buChar char="ü"/>
            </a:pPr>
            <a:endParaRPr lang="en-US"/>
          </a:p>
          <a:p>
            <a:pPr marL="457200" indent="-447675">
              <a:buFont typeface="+mj-lt"/>
              <a:buAutoNum type="arabicPeriod"/>
            </a:pPr>
            <a:r>
              <a:rPr lang="en-US"/>
              <a:t>Analsysis the above specifically in the North | South Hemisphere</a:t>
            </a:r>
          </a:p>
          <a:p>
            <a:pPr marL="457200" indent="-447675">
              <a:buFont typeface="+mj-lt"/>
              <a:buAutoNum type="arabicPeriod"/>
            </a:pPr>
            <a:r>
              <a:rPr lang="en-US"/>
              <a:t>Vacation plan </a:t>
            </a:r>
          </a:p>
        </p:txBody>
      </p:sp>
    </p:spTree>
    <p:extLst>
      <p:ext uri="{BB962C8B-B14F-4D97-AF65-F5344CB8AC3E}">
        <p14:creationId xmlns:p14="http://schemas.microsoft.com/office/powerpoint/2010/main" val="221654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85ABA-82E7-EA43-ADD4-946D37F6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/>
              <a:t>Latitudes vs. Temperature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AD49-18DE-6B45-941C-B441EE9C6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 sz="1800"/>
              <a:t>For total 571 cities found in the json file, the scatter plot shows a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</a:rPr>
              <a:t>not-so-close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/>
              <a:t>relationship between Latitudes and Temperature.</a:t>
            </a:r>
          </a:p>
          <a:p>
            <a:r>
              <a:rPr lang="en-US" sz="1800"/>
              <a:t>However, the correlation bt Latitudes and Temperature is : -0.75 which shows a </a:t>
            </a:r>
            <a:r>
              <a:rPr lang="en-US" b="1"/>
              <a:t>negative correlation</a:t>
            </a:r>
            <a:r>
              <a:rPr lang="en-US"/>
              <a:t> between the variables</a:t>
            </a:r>
            <a:r>
              <a:rPr lang="en-US" sz="1800"/>
              <a:t>, we may say, the higher the latitudes, the lower the temperature. But yet as mentioned above, the -0.75 is not close relationship between these two factors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68D92D5-B132-3445-AD94-6344D37D3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426" y="2305009"/>
            <a:ext cx="5167762" cy="344517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1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FCE12-B935-CB4F-B62A-4FDF55E3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/>
              <a:t>Latitudes vs. humidity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8BECDAE-47C9-4C9B-A26B-CDAF6DB1D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/>
              <a:t>there is </a:t>
            </a:r>
            <a:r>
              <a:rPr lang="en-US" b="1"/>
              <a:t>no correlation</a:t>
            </a:r>
            <a:r>
              <a:rPr lang="en-US"/>
              <a:t> between the two variables: Latitudes and Humidity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066A957A-DC18-AB4E-84F9-384C23035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426" y="2190119"/>
            <a:ext cx="5100443" cy="3645046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5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FCE12-B935-CB4F-B62A-4FDF55E3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/>
              <a:t>Latitudes vs. cloudiness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A1245EC-7E8A-49A1-8FDC-2729FCAE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/>
              <a:t>there is </a:t>
            </a:r>
            <a:r>
              <a:rPr lang="en-US" b="1"/>
              <a:t>no correlation</a:t>
            </a:r>
            <a:r>
              <a:rPr lang="en-US"/>
              <a:t> between the two variables: Latitudes and Cloudiness</a:t>
            </a:r>
          </a:p>
          <a:p>
            <a:endParaRPr lang="en-US"/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5B719750-8BDD-B141-8BA6-C18EE195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048" y="2440089"/>
            <a:ext cx="4965140" cy="3310093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9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FCE12-B935-CB4F-B62A-4FDF55E3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/>
              <a:t>Latitudes vs. wind speed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78A60F9-77CF-4FC4-90A4-1B832BC7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/>
              <a:t>there is </a:t>
            </a:r>
            <a:r>
              <a:rPr lang="en-US" b="1"/>
              <a:t>no correlation</a:t>
            </a:r>
            <a:r>
              <a:rPr lang="en-US"/>
              <a:t> between the two variables: Latitudes and Wind speed</a:t>
            </a:r>
          </a:p>
          <a:p>
            <a:endParaRPr lang="en-US"/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78AB8700-B376-4E40-949F-E947C4E9D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936" y="2473171"/>
            <a:ext cx="4882446" cy="3254963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7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FCE12-B935-CB4F-B62A-4FDF55E3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/>
              <a:t>in the North Hemisphere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6F986A-A405-4B95-B381-E24EBB871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/>
              <a:t>As analyse in the slide #3, there is a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negative correlation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US"/>
              <a:t>between the temperature and Latitudes.</a:t>
            </a:r>
          </a:p>
          <a:p>
            <a:r>
              <a:rPr lang="en-US"/>
              <a:t>We can see the negative regression with equation: y = -0.8x + 36.19</a:t>
            </a:r>
          </a:p>
          <a:p>
            <a:r>
              <a:rPr lang="en-US"/>
              <a:t>The relationship seems to be closer when we zoom-in to the North Hemisphere.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EADEA84-C560-0A48-9512-78EFE55DE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426" y="2296845"/>
            <a:ext cx="5153647" cy="345333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6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FCE12-B935-CB4F-B62A-4FDF55E3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/>
              <a:t>in the North Hemisphere 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A89A551-AE68-448C-AC89-CD356BD0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/>
              <a:t>The relationship between the Humidity and latitude is not closed, however, in this North Hemisphere, it likely has a </a:t>
            </a:r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positive correlation </a:t>
            </a:r>
            <a:r>
              <a:rPr lang="en-US"/>
              <a:t>between them but again, </a:t>
            </a:r>
            <a:r>
              <a:rPr lang="en-US" b="1">
                <a:solidFill>
                  <a:srgbClr val="C00000"/>
                </a:solidFill>
              </a:rPr>
              <a:t>not so closed</a:t>
            </a:r>
            <a:r>
              <a:rPr lang="en-US"/>
              <a:t>. </a:t>
            </a:r>
          </a:p>
          <a:p>
            <a:r>
              <a:rPr lang="en-US"/>
              <a:t>The closer the equator, the higher the humidity. 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AF2B3187-1E32-B44D-B52F-C254582E5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426" y="2288596"/>
            <a:ext cx="4788505" cy="3225162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6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14AA0-972B-E847-9A58-62A9A93A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/>
              <a:t>in the North Hemisphere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A8ED-008C-E54E-9755-6D5BF3776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/>
              <a:t>Even though the regressive linear show positive but it’s likely no correlation between the latitude and the cloudiness in the North Hemisphere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E50C1FB-5507-5E4A-BAD6-5FCC13536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439" y="2587773"/>
            <a:ext cx="4788505" cy="3225162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445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LeftStep">
      <a:dk1>
        <a:srgbClr val="000000"/>
      </a:dk1>
      <a:lt1>
        <a:srgbClr val="FFFFFF"/>
      </a:lt1>
      <a:dk2>
        <a:srgbClr val="41243F"/>
      </a:dk2>
      <a:lt2>
        <a:srgbClr val="E2E4E8"/>
      </a:lt2>
      <a:accent1>
        <a:srgbClr val="B2A072"/>
      </a:accent1>
      <a:accent2>
        <a:srgbClr val="C58C73"/>
      </a:accent2>
      <a:accent3>
        <a:srgbClr val="D08D95"/>
      </a:accent3>
      <a:accent4>
        <a:srgbClr val="C5739F"/>
      </a:accent4>
      <a:accent5>
        <a:srgbClr val="CF8ACC"/>
      </a:accent5>
      <a:accent6>
        <a:srgbClr val="A773C5"/>
      </a:accent6>
      <a:hlink>
        <a:srgbClr val="697DAE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554</Words>
  <Application>Microsoft Macintosh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Bembo</vt:lpstr>
      <vt:lpstr>Wingdings</vt:lpstr>
      <vt:lpstr>ArchiveVTI</vt:lpstr>
      <vt:lpstr>Weather analysis</vt:lpstr>
      <vt:lpstr>Table of content </vt:lpstr>
      <vt:lpstr>Latitudes vs. Temperature </vt:lpstr>
      <vt:lpstr>Latitudes vs. humidity</vt:lpstr>
      <vt:lpstr>Latitudes vs. cloudiness</vt:lpstr>
      <vt:lpstr>Latitudes vs. wind speed</vt:lpstr>
      <vt:lpstr>in the North Hemisphere </vt:lpstr>
      <vt:lpstr>in the North Hemisphere </vt:lpstr>
      <vt:lpstr>in the North Hemisphere </vt:lpstr>
      <vt:lpstr>in the North Hemisphere </vt:lpstr>
      <vt:lpstr>in the south Hemisphere </vt:lpstr>
      <vt:lpstr>in the south Hemisphere </vt:lpstr>
      <vt:lpstr>in the south Hemisphere </vt:lpstr>
      <vt:lpstr>in the south Hemisphere </vt:lpstr>
      <vt:lpstr>Vacation plan</vt:lpstr>
      <vt:lpstr>What are our criteria</vt:lpstr>
      <vt:lpstr>Cities to visit... 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Vacation plan</dc:title>
  <dc:creator>Tracie B Nguyen</dc:creator>
  <cp:lastModifiedBy>Tracie B Nguyen</cp:lastModifiedBy>
  <cp:revision>7</cp:revision>
  <dcterms:created xsi:type="dcterms:W3CDTF">2022-02-09T20:11:19Z</dcterms:created>
  <dcterms:modified xsi:type="dcterms:W3CDTF">2022-02-10T04:37:28Z</dcterms:modified>
</cp:coreProperties>
</file>