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1" r:id="rId7"/>
    <p:sldId id="265" r:id="rId8"/>
    <p:sldId id="262" r:id="rId9"/>
    <p:sldId id="25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2166"/>
    <a:srgbClr val="17447E"/>
    <a:srgbClr val="3D6092"/>
    <a:srgbClr val="A0F32A"/>
    <a:srgbClr val="89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/>
    <p:restoredTop sz="94720"/>
  </p:normalViewPr>
  <p:slideViewPr>
    <p:cSldViewPr snapToGrid="0" snapToObjects="1">
      <p:cViewPr>
        <p:scale>
          <a:sx n="161" d="100"/>
          <a:sy n="161" d="100"/>
        </p:scale>
        <p:origin x="99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7184C-709B-3544-AF0B-E71ECC17F404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92A85-F98C-BE46-8CFF-3193ACF7681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52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23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92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44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86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203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37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10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71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18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48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4959-B7BC-ED4D-A7F8-DEB9CCA2459D}" type="datetimeFigureOut">
              <a:rPr lang="fi-FI" smtClean="0"/>
              <a:t>14.10.2019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B601-27F9-034F-8654-59ED7DDE1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94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le.fi/uutiset/osasto/news/voting_in_finlands_general_election_try_yles_election_compass_first/10687631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0291-DB20-3841-9EB0-C267E60D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fi-FI" dirty="0">
                <a:cs typeface="Leelawadee UI" panose="020B0604020202020204" pitchFamily="34" charset="0"/>
              </a:rPr>
              <a:t>TRACK YOUR PARLIAMENT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7F06B-31EC-B641-A3DF-3C2E7427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854934" cy="1499975"/>
          </a:xfrm>
        </p:spPr>
        <p:txBody>
          <a:bodyPr anchor="b">
            <a:normAutofit/>
          </a:bodyPr>
          <a:lstStyle/>
          <a:p>
            <a:pPr algn="l"/>
            <a:r>
              <a:rPr lang="fi-FI" sz="1800" dirty="0">
                <a:latin typeface="+mj-lt"/>
              </a:rPr>
              <a:t>Laila </a:t>
            </a:r>
            <a:r>
              <a:rPr lang="fi-FI" sz="1800" dirty="0" err="1">
                <a:latin typeface="+mj-lt"/>
              </a:rPr>
              <a:t>Melkas</a:t>
            </a:r>
            <a:r>
              <a:rPr lang="fi-FI" sz="1800" dirty="0">
                <a:latin typeface="+mj-lt"/>
              </a:rPr>
              <a:t>, Petteri Seppälä, and Leevi Lehtonen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51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38BC-016C-C844-8B22-691C2B3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rgbClr val="262166"/>
                </a:solidFill>
              </a:rPr>
              <a:t>Goals</a:t>
            </a:r>
            <a:endParaRPr lang="fi-FI" dirty="0">
              <a:solidFill>
                <a:srgbClr val="26216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2860-A56D-8244-B49E-ED4864C1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4000" dirty="0">
                <a:latin typeface="+mj-lt"/>
              </a:rPr>
              <a:t>To </a:t>
            </a:r>
            <a:r>
              <a:rPr lang="fi-FI" sz="4000" dirty="0" err="1">
                <a:latin typeface="+mj-lt"/>
              </a:rPr>
              <a:t>increase</a:t>
            </a:r>
            <a:endParaRPr lang="fi-FI" sz="4000" dirty="0">
              <a:latin typeface="+mj-lt"/>
            </a:endParaRP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Transparency</a:t>
            </a:r>
            <a:r>
              <a:rPr lang="fi-FI" sz="3200" dirty="0">
                <a:latin typeface="+mj-lt"/>
              </a:rPr>
              <a:t> of </a:t>
            </a:r>
            <a:r>
              <a:rPr lang="fi-FI" sz="3200" dirty="0" err="1">
                <a:latin typeface="+mj-lt"/>
              </a:rPr>
              <a:t>the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parliament</a:t>
            </a:r>
            <a:endParaRPr lang="fi-FI" sz="3200" dirty="0">
              <a:latin typeface="+mj-lt"/>
            </a:endParaRP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Importance</a:t>
            </a:r>
            <a:r>
              <a:rPr lang="fi-FI" sz="3200" dirty="0">
                <a:latin typeface="+mj-lt"/>
              </a:rPr>
              <a:t> of </a:t>
            </a:r>
            <a:r>
              <a:rPr lang="fi-FI" sz="3200" dirty="0" err="1">
                <a:latin typeface="+mj-lt"/>
              </a:rPr>
              <a:t>campaign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promises</a:t>
            </a:r>
            <a:endParaRPr lang="fi-FI" sz="3200" dirty="0">
              <a:latin typeface="+mj-lt"/>
            </a:endParaRP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Voter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turnout</a:t>
            </a:r>
            <a:endParaRPr lang="fi-FI" sz="3200" dirty="0">
              <a:latin typeface="+mj-lt"/>
            </a:endParaRP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84145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0291-DB20-3841-9EB0-C267E60D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fi-FI" dirty="0">
                <a:cs typeface="Leelawadee UI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7F06B-31EC-B641-A3DF-3C2E7427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fi-FI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31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4EE-4A45-E143-AA23-2C4F1422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D187-FBE1-AA41-B53E-29A2C260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368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44B4D6-A4F2-BF43-B9B4-05F6FECF3039}"/>
              </a:ext>
            </a:extLst>
          </p:cNvPr>
          <p:cNvSpPr/>
          <p:nvPr/>
        </p:nvSpPr>
        <p:spPr>
          <a:xfrm>
            <a:off x="6096000" y="0"/>
            <a:ext cx="6096000" cy="5285983"/>
          </a:xfrm>
          <a:prstGeom prst="rect">
            <a:avLst/>
          </a:prstGeom>
          <a:solidFill>
            <a:srgbClr val="A0F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6A216-93D9-8047-8500-7BFDA9E61076}"/>
              </a:ext>
            </a:extLst>
          </p:cNvPr>
          <p:cNvSpPr/>
          <p:nvPr/>
        </p:nvSpPr>
        <p:spPr>
          <a:xfrm>
            <a:off x="0" y="0"/>
            <a:ext cx="6096000" cy="5285983"/>
          </a:xfrm>
          <a:prstGeom prst="rect">
            <a:avLst/>
          </a:prstGeom>
          <a:solidFill>
            <a:srgbClr val="89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8DB30-95D2-994B-98B5-85C929A0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326" y="1502927"/>
            <a:ext cx="7226822" cy="4065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2B3A5E-1B9B-3049-807C-B4B2AA9851D9}"/>
              </a:ext>
            </a:extLst>
          </p:cNvPr>
          <p:cNvSpPr/>
          <p:nvPr/>
        </p:nvSpPr>
        <p:spPr>
          <a:xfrm>
            <a:off x="0" y="5223353"/>
            <a:ext cx="12192000" cy="1634647"/>
          </a:xfrm>
          <a:prstGeom prst="rect">
            <a:avLst/>
          </a:prstGeom>
          <a:solidFill>
            <a:srgbClr val="262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FEA3D-867C-C34F-9CDF-06120A99D1E9}"/>
              </a:ext>
            </a:extLst>
          </p:cNvPr>
          <p:cNvSpPr txBox="1"/>
          <p:nvPr/>
        </p:nvSpPr>
        <p:spPr>
          <a:xfrm>
            <a:off x="0" y="6642556"/>
            <a:ext cx="66617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00" dirty="0">
                <a:solidFill>
                  <a:schemeClr val="bg1"/>
                </a:solidFill>
              </a:rPr>
              <a:t>Image </a:t>
            </a:r>
            <a:r>
              <a:rPr lang="fi-FI" sz="600" dirty="0" err="1">
                <a:solidFill>
                  <a:schemeClr val="bg1"/>
                </a:solidFill>
              </a:rPr>
              <a:t>source</a:t>
            </a:r>
            <a:r>
              <a:rPr lang="fi-FI" sz="600" dirty="0">
                <a:solidFill>
                  <a:schemeClr val="bg1"/>
                </a:solidFill>
              </a:rPr>
              <a:t>: </a:t>
            </a:r>
            <a:r>
              <a:rPr lang="fi-FI" sz="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https://yle.fi/uutiset/osasto/news/voting_in_finlands_general_election_try_yles_election_compass_first/10687631</a:t>
            </a:r>
            <a:endParaRPr lang="fi-FI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9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38BC-016C-C844-8B22-691C2B3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rgbClr val="262166"/>
                </a:solidFill>
              </a:rPr>
              <a:t>Problem</a:t>
            </a:r>
            <a:endParaRPr lang="fi-FI" dirty="0">
              <a:solidFill>
                <a:srgbClr val="26216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2860-A56D-8244-B49E-ED4864C1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4000" dirty="0">
                <a:latin typeface="+mj-lt"/>
              </a:rPr>
              <a:t>How to </a:t>
            </a:r>
            <a:r>
              <a:rPr lang="fi-FI" sz="4000" dirty="0" err="1">
                <a:latin typeface="+mj-lt"/>
              </a:rPr>
              <a:t>choose</a:t>
            </a:r>
            <a:r>
              <a:rPr lang="fi-FI" sz="4000" dirty="0">
                <a:latin typeface="+mj-lt"/>
              </a:rPr>
              <a:t> </a:t>
            </a:r>
            <a:r>
              <a:rPr lang="fi-FI" sz="4000" dirty="0" err="1">
                <a:latin typeface="+mj-lt"/>
              </a:rPr>
              <a:t>your</a:t>
            </a:r>
            <a:r>
              <a:rPr lang="fi-FI" sz="4000" dirty="0">
                <a:latin typeface="+mj-lt"/>
              </a:rPr>
              <a:t> party?</a:t>
            </a:r>
          </a:p>
          <a:p>
            <a:pPr lvl="1">
              <a:buClr>
                <a:schemeClr val="accent6"/>
              </a:buClr>
              <a:buFont typeface="System Font Regular"/>
              <a:buChar char="✗"/>
            </a:pPr>
            <a:r>
              <a:rPr lang="fi-FI" sz="3200" dirty="0"/>
              <a:t>  </a:t>
            </a:r>
            <a:r>
              <a:rPr lang="fi-FI" sz="3200" dirty="0" err="1">
                <a:latin typeface="+mj-lt"/>
              </a:rPr>
              <a:t>Candidate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search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engines</a:t>
            </a:r>
            <a:endParaRPr lang="fi-FI" sz="3200" dirty="0">
              <a:latin typeface="+mj-lt"/>
            </a:endParaRPr>
          </a:p>
          <a:p>
            <a:pPr lvl="1">
              <a:buClr>
                <a:schemeClr val="accent6"/>
              </a:buClr>
              <a:buFont typeface="System Font Regular"/>
              <a:buChar char="✗"/>
            </a:pPr>
            <a:r>
              <a:rPr lang="fi-FI" sz="3200" dirty="0">
                <a:latin typeface="+mj-lt"/>
              </a:rPr>
              <a:t>  News media</a:t>
            </a:r>
          </a:p>
          <a:p>
            <a:pPr lvl="1">
              <a:buClr>
                <a:schemeClr val="accent6"/>
              </a:buClr>
              <a:buFont typeface="System Font Regular"/>
              <a:buChar char="✗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Campaign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events</a:t>
            </a:r>
            <a:endParaRPr lang="fi-FI" sz="3200" dirty="0">
              <a:latin typeface="+mj-lt"/>
            </a:endParaRP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69930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38BC-016C-C844-8B22-691C2B3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rgbClr val="262166"/>
                </a:solidFill>
              </a:rPr>
              <a:t>Solution</a:t>
            </a:r>
            <a:endParaRPr lang="fi-FI" dirty="0">
              <a:solidFill>
                <a:srgbClr val="26216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2860-A56D-8244-B49E-ED4864C1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4000" dirty="0">
                <a:latin typeface="+mj-lt"/>
              </a:rPr>
              <a:t>Web </a:t>
            </a:r>
            <a:r>
              <a:rPr lang="fi-FI" sz="4000" dirty="0" err="1">
                <a:latin typeface="+mj-lt"/>
              </a:rPr>
              <a:t>application</a:t>
            </a:r>
            <a:r>
              <a:rPr lang="fi-FI" sz="4000" dirty="0">
                <a:latin typeface="+mj-lt"/>
              </a:rPr>
              <a:t> to</a:t>
            </a: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/>
              <a:t>  </a:t>
            </a:r>
            <a:r>
              <a:rPr lang="fi-FI" sz="3200" dirty="0" err="1">
                <a:latin typeface="+mj-lt"/>
              </a:rPr>
              <a:t>Overview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the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last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term</a:t>
            </a:r>
            <a:endParaRPr lang="fi-FI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47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C3962-26B9-0643-BB71-1627427C4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83941"/>
            <a:ext cx="11880000" cy="6690119"/>
          </a:xfrm>
        </p:spPr>
      </p:pic>
    </p:spTree>
    <p:extLst>
      <p:ext uri="{BB962C8B-B14F-4D97-AF65-F5344CB8AC3E}">
        <p14:creationId xmlns:p14="http://schemas.microsoft.com/office/powerpoint/2010/main" val="32806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38BC-016C-C844-8B22-691C2B3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rgbClr val="262166"/>
                </a:solidFill>
              </a:rPr>
              <a:t>Solution</a:t>
            </a:r>
            <a:endParaRPr lang="fi-FI" dirty="0">
              <a:solidFill>
                <a:srgbClr val="26216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2860-A56D-8244-B49E-ED4864C1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4000" dirty="0">
                <a:latin typeface="+mj-lt"/>
              </a:rPr>
              <a:t>Web </a:t>
            </a:r>
            <a:r>
              <a:rPr lang="fi-FI" sz="4000" dirty="0" err="1">
                <a:latin typeface="+mj-lt"/>
              </a:rPr>
              <a:t>application</a:t>
            </a:r>
            <a:r>
              <a:rPr lang="fi-FI" sz="4000" dirty="0">
                <a:latin typeface="+mj-lt"/>
              </a:rPr>
              <a:t> to</a:t>
            </a: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/>
              <a:t>  </a:t>
            </a:r>
            <a:r>
              <a:rPr lang="fi-FI" sz="3200" dirty="0" err="1">
                <a:latin typeface="+mj-lt"/>
              </a:rPr>
              <a:t>Overview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the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last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term</a:t>
            </a:r>
            <a:r>
              <a:rPr lang="fi-FI" sz="3200" dirty="0">
                <a:latin typeface="+mj-lt"/>
              </a:rPr>
              <a:t> </a:t>
            </a: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Search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topics</a:t>
            </a:r>
            <a:r>
              <a:rPr lang="fi-FI" sz="3200" dirty="0">
                <a:latin typeface="+mj-lt"/>
              </a:rPr>
              <a:t> of </a:t>
            </a:r>
            <a:r>
              <a:rPr lang="fi-FI" sz="3200" dirty="0" err="1">
                <a:latin typeface="+mj-lt"/>
              </a:rPr>
              <a:t>your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interest</a:t>
            </a:r>
            <a:endParaRPr lang="fi-FI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345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CCD07-7CE7-FC4C-81FE-7A6C9DA6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83940"/>
            <a:ext cx="11880000" cy="6690119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CBA8A8C-835B-1847-9294-17E29739D0F7}"/>
              </a:ext>
            </a:extLst>
          </p:cNvPr>
          <p:cNvGrpSpPr/>
          <p:nvPr/>
        </p:nvGrpSpPr>
        <p:grpSpPr>
          <a:xfrm>
            <a:off x="5793287" y="3275270"/>
            <a:ext cx="5340263" cy="728217"/>
            <a:chOff x="5793287" y="3275270"/>
            <a:chExt cx="5340263" cy="728217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EE6A46B-B909-7040-8D14-D73B33F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287" y="3275270"/>
              <a:ext cx="5340263" cy="72821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32443B-E154-254B-B3A3-7CD3CBCBEF95}"/>
                </a:ext>
              </a:extLst>
            </p:cNvPr>
            <p:cNvSpPr/>
            <p:nvPr/>
          </p:nvSpPr>
          <p:spPr>
            <a:xfrm>
              <a:off x="7217923" y="3488987"/>
              <a:ext cx="632297" cy="314528"/>
            </a:xfrm>
            <a:prstGeom prst="rect">
              <a:avLst/>
            </a:prstGeom>
            <a:solidFill>
              <a:srgbClr val="3D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7144CE-E515-5641-9888-323A6564268F}"/>
              </a:ext>
            </a:extLst>
          </p:cNvPr>
          <p:cNvGrpSpPr/>
          <p:nvPr/>
        </p:nvGrpSpPr>
        <p:grpSpPr>
          <a:xfrm>
            <a:off x="9629775" y="655896"/>
            <a:ext cx="1830800" cy="249654"/>
            <a:chOff x="5793287" y="3275270"/>
            <a:chExt cx="5340263" cy="728217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AA111C25-BBAE-B744-881D-2C627462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287" y="3275270"/>
              <a:ext cx="5340263" cy="72821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4C26DC-FCE8-7740-9039-FDC999CAE6C9}"/>
                </a:ext>
              </a:extLst>
            </p:cNvPr>
            <p:cNvSpPr/>
            <p:nvPr/>
          </p:nvSpPr>
          <p:spPr>
            <a:xfrm>
              <a:off x="7217923" y="3488987"/>
              <a:ext cx="632297" cy="314528"/>
            </a:xfrm>
            <a:prstGeom prst="rect">
              <a:avLst/>
            </a:prstGeom>
            <a:solidFill>
              <a:srgbClr val="3D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F2EAE90A-3F31-3048-8634-442C5A115945}"/>
              </a:ext>
            </a:extLst>
          </p:cNvPr>
          <p:cNvSpPr/>
          <p:nvPr/>
        </p:nvSpPr>
        <p:spPr>
          <a:xfrm>
            <a:off x="5790112" y="918090"/>
            <a:ext cx="5638800" cy="2363781"/>
          </a:xfrm>
          <a:custGeom>
            <a:avLst/>
            <a:gdLst>
              <a:gd name="connsiteX0" fmla="*/ 0 w 3813175"/>
              <a:gd name="connsiteY0" fmla="*/ 1584325 h 2187575"/>
              <a:gd name="connsiteX1" fmla="*/ 2085975 w 3813175"/>
              <a:gd name="connsiteY1" fmla="*/ 0 h 2187575"/>
              <a:gd name="connsiteX2" fmla="*/ 3813175 w 3813175"/>
              <a:gd name="connsiteY2" fmla="*/ 0 h 2187575"/>
              <a:gd name="connsiteX3" fmla="*/ 3498850 w 3813175"/>
              <a:gd name="connsiteY3" fmla="*/ 2187575 h 2187575"/>
              <a:gd name="connsiteX4" fmla="*/ 0 w 3813175"/>
              <a:gd name="connsiteY4" fmla="*/ 1584325 h 2187575"/>
              <a:gd name="connsiteX0" fmla="*/ 0 w 4348180"/>
              <a:gd name="connsiteY0" fmla="*/ 2273743 h 2273743"/>
              <a:gd name="connsiteX1" fmla="*/ 2620980 w 4348180"/>
              <a:gd name="connsiteY1" fmla="*/ 0 h 2273743"/>
              <a:gd name="connsiteX2" fmla="*/ 4348180 w 4348180"/>
              <a:gd name="connsiteY2" fmla="*/ 0 h 2273743"/>
              <a:gd name="connsiteX3" fmla="*/ 4033855 w 4348180"/>
              <a:gd name="connsiteY3" fmla="*/ 2187575 h 2273743"/>
              <a:gd name="connsiteX4" fmla="*/ 0 w 4348180"/>
              <a:gd name="connsiteY4" fmla="*/ 2273743 h 2273743"/>
              <a:gd name="connsiteX0" fmla="*/ 0 w 4348180"/>
              <a:gd name="connsiteY0" fmla="*/ 3254837 h 3254837"/>
              <a:gd name="connsiteX1" fmla="*/ 2737066 w 4348180"/>
              <a:gd name="connsiteY1" fmla="*/ 0 h 3254837"/>
              <a:gd name="connsiteX2" fmla="*/ 4348180 w 4348180"/>
              <a:gd name="connsiteY2" fmla="*/ 981094 h 3254837"/>
              <a:gd name="connsiteX3" fmla="*/ 4033855 w 4348180"/>
              <a:gd name="connsiteY3" fmla="*/ 3168669 h 3254837"/>
              <a:gd name="connsiteX4" fmla="*/ 0 w 4348180"/>
              <a:gd name="connsiteY4" fmla="*/ 3254837 h 3254837"/>
              <a:gd name="connsiteX0" fmla="*/ 0 w 4479408"/>
              <a:gd name="connsiteY0" fmla="*/ 3259256 h 3259256"/>
              <a:gd name="connsiteX1" fmla="*/ 2737066 w 4479408"/>
              <a:gd name="connsiteY1" fmla="*/ 4419 h 3259256"/>
              <a:gd name="connsiteX2" fmla="*/ 4479408 w 4479408"/>
              <a:gd name="connsiteY2" fmla="*/ 0 h 3259256"/>
              <a:gd name="connsiteX3" fmla="*/ 4033855 w 4479408"/>
              <a:gd name="connsiteY3" fmla="*/ 3173088 h 3259256"/>
              <a:gd name="connsiteX4" fmla="*/ 0 w 4479408"/>
              <a:gd name="connsiteY4" fmla="*/ 3259256 h 3259256"/>
              <a:gd name="connsiteX0" fmla="*/ 0 w 4479408"/>
              <a:gd name="connsiteY0" fmla="*/ 3259256 h 3270313"/>
              <a:gd name="connsiteX1" fmla="*/ 2737066 w 4479408"/>
              <a:gd name="connsiteY1" fmla="*/ 4419 h 3270313"/>
              <a:gd name="connsiteX2" fmla="*/ 4479408 w 4479408"/>
              <a:gd name="connsiteY2" fmla="*/ 0 h 3270313"/>
              <a:gd name="connsiteX3" fmla="*/ 4253409 w 4479408"/>
              <a:gd name="connsiteY3" fmla="*/ 3270313 h 3270313"/>
              <a:gd name="connsiteX4" fmla="*/ 0 w 4479408"/>
              <a:gd name="connsiteY4" fmla="*/ 3259256 h 3270313"/>
              <a:gd name="connsiteX0" fmla="*/ 0 w 4481932"/>
              <a:gd name="connsiteY0" fmla="*/ 3290191 h 3290191"/>
              <a:gd name="connsiteX1" fmla="*/ 2739590 w 4481932"/>
              <a:gd name="connsiteY1" fmla="*/ 4419 h 3290191"/>
              <a:gd name="connsiteX2" fmla="*/ 4481932 w 4481932"/>
              <a:gd name="connsiteY2" fmla="*/ 0 h 3290191"/>
              <a:gd name="connsiteX3" fmla="*/ 4255933 w 4481932"/>
              <a:gd name="connsiteY3" fmla="*/ 3270313 h 3290191"/>
              <a:gd name="connsiteX4" fmla="*/ 0 w 4481932"/>
              <a:gd name="connsiteY4" fmla="*/ 3290191 h 3290191"/>
              <a:gd name="connsiteX0" fmla="*/ 0 w 4481932"/>
              <a:gd name="connsiteY0" fmla="*/ 3290191 h 3290191"/>
              <a:gd name="connsiteX1" fmla="*/ 2739590 w 4481932"/>
              <a:gd name="connsiteY1" fmla="*/ 4419 h 3290191"/>
              <a:gd name="connsiteX2" fmla="*/ 4481932 w 4481932"/>
              <a:gd name="connsiteY2" fmla="*/ 0 h 3290191"/>
              <a:gd name="connsiteX3" fmla="*/ 4240792 w 4481932"/>
              <a:gd name="connsiteY3" fmla="*/ 3287990 h 3290191"/>
              <a:gd name="connsiteX4" fmla="*/ 0 w 4481932"/>
              <a:gd name="connsiteY4" fmla="*/ 3290191 h 329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1932" h="3290191">
                <a:moveTo>
                  <a:pt x="0" y="3290191"/>
                </a:moveTo>
                <a:lnTo>
                  <a:pt x="2739590" y="4419"/>
                </a:lnTo>
                <a:lnTo>
                  <a:pt x="4481932" y="0"/>
                </a:lnTo>
                <a:lnTo>
                  <a:pt x="4240792" y="3287990"/>
                </a:lnTo>
                <a:lnTo>
                  <a:pt x="0" y="3290191"/>
                </a:lnTo>
                <a:close/>
              </a:path>
            </a:pathLst>
          </a:custGeom>
          <a:solidFill>
            <a:srgbClr val="000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826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38BC-016C-C844-8B22-691C2B3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rgbClr val="262166"/>
                </a:solidFill>
              </a:rPr>
              <a:t>Solution</a:t>
            </a:r>
            <a:endParaRPr lang="fi-FI" dirty="0">
              <a:solidFill>
                <a:srgbClr val="26216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2860-A56D-8244-B49E-ED4864C1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4000" dirty="0">
                <a:latin typeface="+mj-lt"/>
              </a:rPr>
              <a:t>Web </a:t>
            </a:r>
            <a:r>
              <a:rPr lang="fi-FI" sz="4000" dirty="0" err="1">
                <a:latin typeface="+mj-lt"/>
              </a:rPr>
              <a:t>application</a:t>
            </a:r>
            <a:r>
              <a:rPr lang="fi-FI" sz="4000" dirty="0">
                <a:latin typeface="+mj-lt"/>
              </a:rPr>
              <a:t> to</a:t>
            </a: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/>
              <a:t>  </a:t>
            </a:r>
            <a:r>
              <a:rPr lang="fi-FI" sz="3200" dirty="0" err="1">
                <a:latin typeface="+mj-lt"/>
              </a:rPr>
              <a:t>Overview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the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last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term</a:t>
            </a:r>
            <a:r>
              <a:rPr lang="fi-FI" sz="3200" dirty="0">
                <a:latin typeface="+mj-lt"/>
              </a:rPr>
              <a:t> </a:t>
            </a: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Search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topics</a:t>
            </a:r>
            <a:r>
              <a:rPr lang="fi-FI" sz="3200" dirty="0">
                <a:latin typeface="+mj-lt"/>
              </a:rPr>
              <a:t> of </a:t>
            </a:r>
            <a:r>
              <a:rPr lang="fi-FI" sz="3200" dirty="0" err="1">
                <a:latin typeface="+mj-lt"/>
              </a:rPr>
              <a:t>your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interest</a:t>
            </a:r>
            <a:endParaRPr lang="fi-FI" sz="3200" dirty="0">
              <a:latin typeface="+mj-lt"/>
            </a:endParaRPr>
          </a:p>
          <a:p>
            <a:pPr lvl="1">
              <a:buClr>
                <a:srgbClr val="89CA00"/>
              </a:buClr>
              <a:buFont typeface=".SF NS Symbols Regular"/>
              <a:buChar char="✓"/>
            </a:pPr>
            <a:r>
              <a:rPr lang="fi-FI" sz="3200" dirty="0">
                <a:latin typeface="+mj-lt"/>
              </a:rPr>
              <a:t>  </a:t>
            </a:r>
            <a:r>
              <a:rPr lang="fi-FI" sz="3200" dirty="0" err="1">
                <a:latin typeface="+mj-lt"/>
              </a:rPr>
              <a:t>See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how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parties</a:t>
            </a:r>
            <a:r>
              <a:rPr lang="fi-FI" sz="3200" dirty="0">
                <a:latin typeface="+mj-lt"/>
              </a:rPr>
              <a:t> </a:t>
            </a:r>
            <a:r>
              <a:rPr lang="fi-FI" sz="3200" dirty="0" err="1">
                <a:latin typeface="+mj-lt"/>
              </a:rPr>
              <a:t>voted</a:t>
            </a:r>
            <a:r>
              <a:rPr lang="fi-FI" sz="3200" dirty="0">
                <a:latin typeface="+mj-lt"/>
              </a:rPr>
              <a:t> </a:t>
            </a: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21376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2B7F57-D61D-AC44-9C40-D2135BB9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0967" y="-937741"/>
            <a:ext cx="14473935" cy="8733483"/>
          </a:xfrm>
        </p:spPr>
      </p:pic>
    </p:spTree>
    <p:extLst>
      <p:ext uri="{BB962C8B-B14F-4D97-AF65-F5344CB8AC3E}">
        <p14:creationId xmlns:p14="http://schemas.microsoft.com/office/powerpoint/2010/main" val="350552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18447E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.SF NS Symbols Regular</vt:lpstr>
      <vt:lpstr>Arial</vt:lpstr>
      <vt:lpstr>Calibri</vt:lpstr>
      <vt:lpstr>Calibri Light</vt:lpstr>
      <vt:lpstr>System Font Regular</vt:lpstr>
      <vt:lpstr>Office Theme</vt:lpstr>
      <vt:lpstr>TRACK YOUR PARLIAMENT</vt:lpstr>
      <vt:lpstr>PowerPoint Presentation</vt:lpstr>
      <vt:lpstr>Problem</vt:lpstr>
      <vt:lpstr>Solution</vt:lpstr>
      <vt:lpstr>PowerPoint Presentation</vt:lpstr>
      <vt:lpstr>Solution</vt:lpstr>
      <vt:lpstr>PowerPoint Presentation</vt:lpstr>
      <vt:lpstr>Solution</vt:lpstr>
      <vt:lpstr>PowerPoint Presentation</vt:lpstr>
      <vt:lpstr>Goals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YOUR PARLIAMENT</dc:title>
  <dc:creator>Lehtonen, Leevi K</dc:creator>
  <cp:lastModifiedBy>Lehtonen, Leevi K</cp:lastModifiedBy>
  <cp:revision>3</cp:revision>
  <dcterms:created xsi:type="dcterms:W3CDTF">2019-10-14T12:35:53Z</dcterms:created>
  <dcterms:modified xsi:type="dcterms:W3CDTF">2019-10-14T13:03:26Z</dcterms:modified>
</cp:coreProperties>
</file>