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2981C-B245-4D3E-AC61-7466D05935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1614E-7770-4111-B4A5-20AA03A9679F}">
      <dgm:prSet phldrT="[Text]"/>
      <dgm:spPr/>
      <dgm:t>
        <a:bodyPr/>
        <a:lstStyle/>
        <a:p>
          <a:r>
            <a:rPr lang="en-US" dirty="0" err="1"/>
            <a:t>Kristonia</a:t>
          </a:r>
          <a:endParaRPr lang="en-US" dirty="0"/>
        </a:p>
      </dgm:t>
    </dgm:pt>
    <dgm:pt modelId="{DD8A06C6-D1D2-49A6-B317-0EB2F91E4B50}" type="parTrans" cxnId="{3657825F-3AE3-438F-98F3-FA4418E2BD85}">
      <dgm:prSet/>
      <dgm:spPr/>
      <dgm:t>
        <a:bodyPr/>
        <a:lstStyle/>
        <a:p>
          <a:endParaRPr lang="en-US"/>
        </a:p>
      </dgm:t>
    </dgm:pt>
    <dgm:pt modelId="{3996DD2A-7DDF-4AF7-9A06-F84E30AE642F}" type="sibTrans" cxnId="{3657825F-3AE3-438F-98F3-FA4418E2BD85}">
      <dgm:prSet/>
      <dgm:spPr/>
      <dgm:t>
        <a:bodyPr/>
        <a:lstStyle/>
        <a:p>
          <a:endParaRPr lang="en-US"/>
        </a:p>
      </dgm:t>
    </dgm:pt>
    <dgm:pt modelId="{4F1FA0D2-06CE-41FB-B74F-D96354FCE572}" type="asst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State 1</a:t>
          </a:r>
        </a:p>
      </dgm:t>
    </dgm:pt>
    <dgm:pt modelId="{114BEF01-FFC0-45E8-895E-AAD63FD2B95F}" type="parTrans" cxnId="{D33C3ABF-7EA2-4829-B43F-75A798CD8182}">
      <dgm:prSet/>
      <dgm:spPr/>
      <dgm:t>
        <a:bodyPr/>
        <a:lstStyle/>
        <a:p>
          <a:endParaRPr lang="en-US"/>
        </a:p>
      </dgm:t>
    </dgm:pt>
    <dgm:pt modelId="{6283881B-1681-4963-8F0A-D1955F6CBD13}" type="sibTrans" cxnId="{D33C3ABF-7EA2-4829-B43F-75A798CD8182}">
      <dgm:prSet/>
      <dgm:spPr/>
      <dgm:t>
        <a:bodyPr/>
        <a:lstStyle/>
        <a:p>
          <a:endParaRPr lang="en-US"/>
        </a:p>
      </dgm:t>
    </dgm:pt>
    <dgm:pt modelId="{AF8ED467-9C6F-4043-91A4-89A2780CDA04}" type="asst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State 2</a:t>
          </a:r>
        </a:p>
      </dgm:t>
    </dgm:pt>
    <dgm:pt modelId="{101245ED-5A02-466A-BAEE-A6D3FDFA000F}" type="parTrans" cxnId="{8674D94D-A890-40B0-B9B9-550476E47257}">
      <dgm:prSet/>
      <dgm:spPr/>
      <dgm:t>
        <a:bodyPr/>
        <a:lstStyle/>
        <a:p>
          <a:endParaRPr lang="en-US"/>
        </a:p>
      </dgm:t>
    </dgm:pt>
    <dgm:pt modelId="{1E2F0BE6-369E-4EC7-9ED2-C7D014AF9833}" type="sibTrans" cxnId="{8674D94D-A890-40B0-B9B9-550476E47257}">
      <dgm:prSet/>
      <dgm:spPr/>
      <dgm:t>
        <a:bodyPr/>
        <a:lstStyle/>
        <a:p>
          <a:endParaRPr lang="en-US"/>
        </a:p>
      </dgm:t>
    </dgm:pt>
    <dgm:pt modelId="{506ACEC6-4A20-4537-B33D-5A3C8D283790}" type="asst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Alexandria</a:t>
          </a:r>
        </a:p>
      </dgm:t>
    </dgm:pt>
    <dgm:pt modelId="{781165E6-1C68-4D63-A61B-25BEFA673C9B}" type="parTrans" cxnId="{CAD30F82-D989-42B3-A23D-AD90AC85B6FF}">
      <dgm:prSet/>
      <dgm:spPr/>
      <dgm:t>
        <a:bodyPr/>
        <a:lstStyle/>
        <a:p>
          <a:endParaRPr lang="en-US"/>
        </a:p>
      </dgm:t>
    </dgm:pt>
    <dgm:pt modelId="{A82B1E3F-0858-4E14-850E-2A067DAFAD5B}" type="sibTrans" cxnId="{CAD30F82-D989-42B3-A23D-AD90AC85B6FF}">
      <dgm:prSet/>
      <dgm:spPr/>
      <dgm:t>
        <a:bodyPr/>
        <a:lstStyle/>
        <a:p>
          <a:endParaRPr lang="en-US"/>
        </a:p>
      </dgm:t>
    </dgm:pt>
    <dgm:pt modelId="{71B9A8E0-890B-4E23-B704-43EFC1DCB797}" type="asst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Port Alvin</a:t>
          </a:r>
        </a:p>
      </dgm:t>
    </dgm:pt>
    <dgm:pt modelId="{650E610F-3D32-4EBC-856B-99243008B33B}" type="parTrans" cxnId="{BA791D83-58CD-4E00-BAC0-030151BB44E5}">
      <dgm:prSet/>
      <dgm:spPr/>
      <dgm:t>
        <a:bodyPr/>
        <a:lstStyle/>
        <a:p>
          <a:endParaRPr lang="en-US"/>
        </a:p>
      </dgm:t>
    </dgm:pt>
    <dgm:pt modelId="{2E9D3686-259E-471C-81F3-2F6260B5F48E}" type="sibTrans" cxnId="{BA791D83-58CD-4E00-BAC0-030151BB44E5}">
      <dgm:prSet/>
      <dgm:spPr/>
      <dgm:t>
        <a:bodyPr/>
        <a:lstStyle/>
        <a:p>
          <a:endParaRPr lang="en-US"/>
        </a:p>
      </dgm:t>
    </dgm:pt>
    <dgm:pt modelId="{394ABE96-A5D1-4507-B9AF-BFEDAEC782F9}" type="asst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Dorothyville</a:t>
          </a:r>
          <a:endParaRPr lang="en-US" dirty="0"/>
        </a:p>
      </dgm:t>
    </dgm:pt>
    <dgm:pt modelId="{C8123224-1640-4FDB-B187-B3D574117F25}" type="parTrans" cxnId="{7486ECD4-5871-4A85-8136-A0B749F6B7A3}">
      <dgm:prSet/>
      <dgm:spPr/>
      <dgm:t>
        <a:bodyPr/>
        <a:lstStyle/>
        <a:p>
          <a:endParaRPr lang="en-US"/>
        </a:p>
      </dgm:t>
    </dgm:pt>
    <dgm:pt modelId="{D6FF5B64-0563-4AB3-B3F0-231A8D4806B3}" type="sibTrans" cxnId="{7486ECD4-5871-4A85-8136-A0B749F6B7A3}">
      <dgm:prSet/>
      <dgm:spPr/>
      <dgm:t>
        <a:bodyPr/>
        <a:lstStyle/>
        <a:p>
          <a:endParaRPr lang="en-US"/>
        </a:p>
      </dgm:t>
    </dgm:pt>
    <dgm:pt modelId="{428C7281-8F07-4CCD-A76E-A2E6E545C085}" type="asst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Hagridland</a:t>
          </a:r>
          <a:endParaRPr lang="en-US" dirty="0"/>
        </a:p>
      </dgm:t>
    </dgm:pt>
    <dgm:pt modelId="{41F5978D-6632-4E12-910D-B44A79CAEE04}" type="parTrans" cxnId="{61B9B497-CB60-4D7B-A3A1-7306D13B5BBB}">
      <dgm:prSet/>
      <dgm:spPr/>
      <dgm:t>
        <a:bodyPr/>
        <a:lstStyle/>
        <a:p>
          <a:endParaRPr lang="en-US"/>
        </a:p>
      </dgm:t>
    </dgm:pt>
    <dgm:pt modelId="{4C8FE21C-A20F-45FA-BC50-635804C74A30}" type="sibTrans" cxnId="{61B9B497-CB60-4D7B-A3A1-7306D13B5BBB}">
      <dgm:prSet/>
      <dgm:spPr/>
      <dgm:t>
        <a:bodyPr/>
        <a:lstStyle/>
        <a:p>
          <a:endParaRPr lang="en-US"/>
        </a:p>
      </dgm:t>
    </dgm:pt>
    <dgm:pt modelId="{C5CA8606-E95A-40A4-A8D7-900EC6904D1C}" type="pres">
      <dgm:prSet presAssocID="{9A82981C-B245-4D3E-AC61-7466D05935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DAB622-6C97-4E58-8DD7-F799A3066C09}" type="pres">
      <dgm:prSet presAssocID="{7771614E-7770-4111-B4A5-20AA03A9679F}" presName="hierRoot1" presStyleCnt="0">
        <dgm:presLayoutVars>
          <dgm:hierBranch val="init"/>
        </dgm:presLayoutVars>
      </dgm:prSet>
      <dgm:spPr/>
    </dgm:pt>
    <dgm:pt modelId="{FF1BCDD0-819C-4DC9-B8A9-B00D18882CAC}" type="pres">
      <dgm:prSet presAssocID="{7771614E-7770-4111-B4A5-20AA03A9679F}" presName="rootComposite1" presStyleCnt="0"/>
      <dgm:spPr/>
    </dgm:pt>
    <dgm:pt modelId="{2E4531B0-0BCE-475A-A0E0-B0902F074F54}" type="pres">
      <dgm:prSet presAssocID="{7771614E-7770-4111-B4A5-20AA03A9679F}" presName="rootText1" presStyleLbl="node0" presStyleIdx="0" presStyleCnt="1">
        <dgm:presLayoutVars>
          <dgm:chPref val="3"/>
        </dgm:presLayoutVars>
      </dgm:prSet>
      <dgm:spPr/>
    </dgm:pt>
    <dgm:pt modelId="{4890CF3E-5F09-4071-A967-6B49B8556402}" type="pres">
      <dgm:prSet presAssocID="{7771614E-7770-4111-B4A5-20AA03A9679F}" presName="rootConnector1" presStyleLbl="node1" presStyleIdx="0" presStyleCnt="0"/>
      <dgm:spPr/>
    </dgm:pt>
    <dgm:pt modelId="{29B9F8AD-43D8-4606-9D05-CE8B29340EFF}" type="pres">
      <dgm:prSet presAssocID="{7771614E-7770-4111-B4A5-20AA03A9679F}" presName="hierChild2" presStyleCnt="0"/>
      <dgm:spPr/>
    </dgm:pt>
    <dgm:pt modelId="{1F7E4E31-E641-4822-8B66-4161E4535D7D}" type="pres">
      <dgm:prSet presAssocID="{7771614E-7770-4111-B4A5-20AA03A9679F}" presName="hierChild3" presStyleCnt="0"/>
      <dgm:spPr/>
    </dgm:pt>
    <dgm:pt modelId="{067D5D20-7939-4244-A2EE-9F2C2A9AB566}" type="pres">
      <dgm:prSet presAssocID="{114BEF01-FFC0-45E8-895E-AAD63FD2B95F}" presName="Name111" presStyleLbl="parChTrans1D2" presStyleIdx="0" presStyleCnt="2"/>
      <dgm:spPr/>
    </dgm:pt>
    <dgm:pt modelId="{09F95FA3-5E25-453D-BDE5-B004BBD26A33}" type="pres">
      <dgm:prSet presAssocID="{4F1FA0D2-06CE-41FB-B74F-D96354FCE572}" presName="hierRoot3" presStyleCnt="0">
        <dgm:presLayoutVars>
          <dgm:hierBranch val="init"/>
        </dgm:presLayoutVars>
      </dgm:prSet>
      <dgm:spPr/>
    </dgm:pt>
    <dgm:pt modelId="{769958ED-605B-48B5-BC2A-3894CC934E91}" type="pres">
      <dgm:prSet presAssocID="{4F1FA0D2-06CE-41FB-B74F-D96354FCE572}" presName="rootComposite3" presStyleCnt="0"/>
      <dgm:spPr/>
    </dgm:pt>
    <dgm:pt modelId="{9FCBE0AE-5A65-4C27-9FBA-A6B5F0169E2A}" type="pres">
      <dgm:prSet presAssocID="{4F1FA0D2-06CE-41FB-B74F-D96354FCE572}" presName="rootText3" presStyleLbl="asst1" presStyleIdx="0" presStyleCnt="6" custLinFactNeighborY="-7677">
        <dgm:presLayoutVars>
          <dgm:chPref val="3"/>
        </dgm:presLayoutVars>
      </dgm:prSet>
      <dgm:spPr/>
    </dgm:pt>
    <dgm:pt modelId="{0DFB2588-973F-42E0-AC1D-2992B766D551}" type="pres">
      <dgm:prSet presAssocID="{4F1FA0D2-06CE-41FB-B74F-D96354FCE572}" presName="rootConnector3" presStyleLbl="asst1" presStyleIdx="0" presStyleCnt="6"/>
      <dgm:spPr/>
    </dgm:pt>
    <dgm:pt modelId="{03718743-39AA-43F8-8DC0-93BF5110BE7C}" type="pres">
      <dgm:prSet presAssocID="{4F1FA0D2-06CE-41FB-B74F-D96354FCE572}" presName="hierChild6" presStyleCnt="0"/>
      <dgm:spPr/>
    </dgm:pt>
    <dgm:pt modelId="{428FD01B-F7CB-4016-86C0-2A8BBB042908}" type="pres">
      <dgm:prSet presAssocID="{4F1FA0D2-06CE-41FB-B74F-D96354FCE572}" presName="hierChild7" presStyleCnt="0"/>
      <dgm:spPr/>
    </dgm:pt>
    <dgm:pt modelId="{DE3BB907-DF94-4EC0-A5D5-79F020F5B6B8}" type="pres">
      <dgm:prSet presAssocID="{781165E6-1C68-4D63-A61B-25BEFA673C9B}" presName="Name111" presStyleLbl="parChTrans1D3" presStyleIdx="0" presStyleCnt="4"/>
      <dgm:spPr/>
    </dgm:pt>
    <dgm:pt modelId="{3E066DCB-B875-4833-879B-A884C0B4083A}" type="pres">
      <dgm:prSet presAssocID="{506ACEC6-4A20-4537-B33D-5A3C8D283790}" presName="hierRoot3" presStyleCnt="0">
        <dgm:presLayoutVars>
          <dgm:hierBranch val="init"/>
        </dgm:presLayoutVars>
      </dgm:prSet>
      <dgm:spPr/>
    </dgm:pt>
    <dgm:pt modelId="{C5967749-B638-4B8C-9B6D-22FEAD767E94}" type="pres">
      <dgm:prSet presAssocID="{506ACEC6-4A20-4537-B33D-5A3C8D283790}" presName="rootComposite3" presStyleCnt="0"/>
      <dgm:spPr/>
    </dgm:pt>
    <dgm:pt modelId="{162DB2EC-81AD-4DD8-B46C-36C9534EF228}" type="pres">
      <dgm:prSet presAssocID="{506ACEC6-4A20-4537-B33D-5A3C8D283790}" presName="rootText3" presStyleLbl="asst1" presStyleIdx="1" presStyleCnt="6" custLinFactNeighborY="-17060">
        <dgm:presLayoutVars>
          <dgm:chPref val="3"/>
        </dgm:presLayoutVars>
      </dgm:prSet>
      <dgm:spPr/>
    </dgm:pt>
    <dgm:pt modelId="{7A2DD75A-84A5-4660-9CAC-6BC8A258393C}" type="pres">
      <dgm:prSet presAssocID="{506ACEC6-4A20-4537-B33D-5A3C8D283790}" presName="rootConnector3" presStyleLbl="asst1" presStyleIdx="1" presStyleCnt="6"/>
      <dgm:spPr/>
    </dgm:pt>
    <dgm:pt modelId="{08B42476-B7BD-4637-9A9F-877F402C8228}" type="pres">
      <dgm:prSet presAssocID="{506ACEC6-4A20-4537-B33D-5A3C8D283790}" presName="hierChild6" presStyleCnt="0"/>
      <dgm:spPr/>
    </dgm:pt>
    <dgm:pt modelId="{3A04D15D-040B-4327-A23A-D6BF5AA9254C}" type="pres">
      <dgm:prSet presAssocID="{506ACEC6-4A20-4537-B33D-5A3C8D283790}" presName="hierChild7" presStyleCnt="0"/>
      <dgm:spPr/>
    </dgm:pt>
    <dgm:pt modelId="{5906A038-3947-4415-A325-B9CAF2F7578F}" type="pres">
      <dgm:prSet presAssocID="{650E610F-3D32-4EBC-856B-99243008B33B}" presName="Name111" presStyleLbl="parChTrans1D3" presStyleIdx="1" presStyleCnt="4"/>
      <dgm:spPr/>
    </dgm:pt>
    <dgm:pt modelId="{4D2D0946-6E36-48B5-AB3B-8E950CBC20D9}" type="pres">
      <dgm:prSet presAssocID="{71B9A8E0-890B-4E23-B704-43EFC1DCB797}" presName="hierRoot3" presStyleCnt="0">
        <dgm:presLayoutVars>
          <dgm:hierBranch val="init"/>
        </dgm:presLayoutVars>
      </dgm:prSet>
      <dgm:spPr/>
    </dgm:pt>
    <dgm:pt modelId="{D79C101A-9F24-48F5-8517-8B5FE5276CE7}" type="pres">
      <dgm:prSet presAssocID="{71B9A8E0-890B-4E23-B704-43EFC1DCB797}" presName="rootComposite3" presStyleCnt="0"/>
      <dgm:spPr/>
    </dgm:pt>
    <dgm:pt modelId="{24FA3735-FE32-4108-8A81-A58E23B95D9C}" type="pres">
      <dgm:prSet presAssocID="{71B9A8E0-890B-4E23-B704-43EFC1DCB797}" presName="rootText3" presStyleLbl="asst1" presStyleIdx="2" presStyleCnt="6" custLinFactNeighborY="-17060">
        <dgm:presLayoutVars>
          <dgm:chPref val="3"/>
        </dgm:presLayoutVars>
      </dgm:prSet>
      <dgm:spPr/>
    </dgm:pt>
    <dgm:pt modelId="{909328ED-7133-4601-A3C6-181B0F7A36FB}" type="pres">
      <dgm:prSet presAssocID="{71B9A8E0-890B-4E23-B704-43EFC1DCB797}" presName="rootConnector3" presStyleLbl="asst1" presStyleIdx="2" presStyleCnt="6"/>
      <dgm:spPr/>
    </dgm:pt>
    <dgm:pt modelId="{1050ACE0-EDDF-406D-9C33-62B34BDEE8E1}" type="pres">
      <dgm:prSet presAssocID="{71B9A8E0-890B-4E23-B704-43EFC1DCB797}" presName="hierChild6" presStyleCnt="0"/>
      <dgm:spPr/>
    </dgm:pt>
    <dgm:pt modelId="{126D874D-5060-4BE2-871C-82F3B6C1F4E2}" type="pres">
      <dgm:prSet presAssocID="{71B9A8E0-890B-4E23-B704-43EFC1DCB797}" presName="hierChild7" presStyleCnt="0"/>
      <dgm:spPr/>
    </dgm:pt>
    <dgm:pt modelId="{E9050088-4BDA-400C-A4B5-60193BB94CC3}" type="pres">
      <dgm:prSet presAssocID="{101245ED-5A02-466A-BAEE-A6D3FDFA000F}" presName="Name111" presStyleLbl="parChTrans1D2" presStyleIdx="1" presStyleCnt="2"/>
      <dgm:spPr/>
    </dgm:pt>
    <dgm:pt modelId="{A9E9D156-3890-4AB6-9CF0-6870E99E7897}" type="pres">
      <dgm:prSet presAssocID="{AF8ED467-9C6F-4043-91A4-89A2780CDA04}" presName="hierRoot3" presStyleCnt="0">
        <dgm:presLayoutVars>
          <dgm:hierBranch val="init"/>
        </dgm:presLayoutVars>
      </dgm:prSet>
      <dgm:spPr/>
    </dgm:pt>
    <dgm:pt modelId="{79521F02-9286-4DA8-9D1D-1FA91516249A}" type="pres">
      <dgm:prSet presAssocID="{AF8ED467-9C6F-4043-91A4-89A2780CDA04}" presName="rootComposite3" presStyleCnt="0"/>
      <dgm:spPr/>
    </dgm:pt>
    <dgm:pt modelId="{709FAAB3-0BB6-4D6A-9067-C0D31744EC70}" type="pres">
      <dgm:prSet presAssocID="{AF8ED467-9C6F-4043-91A4-89A2780CDA04}" presName="rootText3" presStyleLbl="asst1" presStyleIdx="3" presStyleCnt="6" custLinFactNeighborY="-7677">
        <dgm:presLayoutVars>
          <dgm:chPref val="3"/>
        </dgm:presLayoutVars>
      </dgm:prSet>
      <dgm:spPr/>
    </dgm:pt>
    <dgm:pt modelId="{40793945-E9F8-4064-A544-DEC8AB97916D}" type="pres">
      <dgm:prSet presAssocID="{AF8ED467-9C6F-4043-91A4-89A2780CDA04}" presName="rootConnector3" presStyleLbl="asst1" presStyleIdx="3" presStyleCnt="6"/>
      <dgm:spPr/>
    </dgm:pt>
    <dgm:pt modelId="{F6DF666C-9958-4CC2-BE1D-E7A955194A7E}" type="pres">
      <dgm:prSet presAssocID="{AF8ED467-9C6F-4043-91A4-89A2780CDA04}" presName="hierChild6" presStyleCnt="0"/>
      <dgm:spPr/>
    </dgm:pt>
    <dgm:pt modelId="{CF69A386-EC14-473B-8E5C-4BC8391D1539}" type="pres">
      <dgm:prSet presAssocID="{AF8ED467-9C6F-4043-91A4-89A2780CDA04}" presName="hierChild7" presStyleCnt="0"/>
      <dgm:spPr/>
    </dgm:pt>
    <dgm:pt modelId="{DE53C63A-EE9D-4426-8216-34C28C8EB7C0}" type="pres">
      <dgm:prSet presAssocID="{C8123224-1640-4FDB-B187-B3D574117F25}" presName="Name111" presStyleLbl="parChTrans1D3" presStyleIdx="2" presStyleCnt="4"/>
      <dgm:spPr/>
    </dgm:pt>
    <dgm:pt modelId="{DEE8AC7F-97E3-4BE3-A1D8-DAD4508F8577}" type="pres">
      <dgm:prSet presAssocID="{394ABE96-A5D1-4507-B9AF-BFEDAEC782F9}" presName="hierRoot3" presStyleCnt="0">
        <dgm:presLayoutVars>
          <dgm:hierBranch val="init"/>
        </dgm:presLayoutVars>
      </dgm:prSet>
      <dgm:spPr/>
    </dgm:pt>
    <dgm:pt modelId="{DB42D63B-130E-4840-A0AD-2FD3D776C2EA}" type="pres">
      <dgm:prSet presAssocID="{394ABE96-A5D1-4507-B9AF-BFEDAEC782F9}" presName="rootComposite3" presStyleCnt="0"/>
      <dgm:spPr/>
    </dgm:pt>
    <dgm:pt modelId="{33434430-D1CB-423C-A2B3-94772A12FFAC}" type="pres">
      <dgm:prSet presAssocID="{394ABE96-A5D1-4507-B9AF-BFEDAEC782F9}" presName="rootText3" presStyleLbl="asst1" presStyleIdx="4" presStyleCnt="6" custLinFactNeighborY="-17060">
        <dgm:presLayoutVars>
          <dgm:chPref val="3"/>
        </dgm:presLayoutVars>
      </dgm:prSet>
      <dgm:spPr/>
    </dgm:pt>
    <dgm:pt modelId="{940D433B-62F4-4B58-8645-FCA7BB626468}" type="pres">
      <dgm:prSet presAssocID="{394ABE96-A5D1-4507-B9AF-BFEDAEC782F9}" presName="rootConnector3" presStyleLbl="asst1" presStyleIdx="4" presStyleCnt="6"/>
      <dgm:spPr/>
    </dgm:pt>
    <dgm:pt modelId="{99E6C8E9-882A-403C-8391-C0FB1DD0E89B}" type="pres">
      <dgm:prSet presAssocID="{394ABE96-A5D1-4507-B9AF-BFEDAEC782F9}" presName="hierChild6" presStyleCnt="0"/>
      <dgm:spPr/>
    </dgm:pt>
    <dgm:pt modelId="{96BF640A-B8F9-4EAE-8D7B-7D2AC3D07739}" type="pres">
      <dgm:prSet presAssocID="{394ABE96-A5D1-4507-B9AF-BFEDAEC782F9}" presName="hierChild7" presStyleCnt="0"/>
      <dgm:spPr/>
    </dgm:pt>
    <dgm:pt modelId="{D75A8083-38DE-4DFC-87CA-7C3A1F1F296C}" type="pres">
      <dgm:prSet presAssocID="{41F5978D-6632-4E12-910D-B44A79CAEE04}" presName="Name111" presStyleLbl="parChTrans1D3" presStyleIdx="3" presStyleCnt="4"/>
      <dgm:spPr/>
    </dgm:pt>
    <dgm:pt modelId="{5CCF463D-B9FD-478E-898A-00B8A8FDC958}" type="pres">
      <dgm:prSet presAssocID="{428C7281-8F07-4CCD-A76E-A2E6E545C085}" presName="hierRoot3" presStyleCnt="0">
        <dgm:presLayoutVars>
          <dgm:hierBranch val="init"/>
        </dgm:presLayoutVars>
      </dgm:prSet>
      <dgm:spPr/>
    </dgm:pt>
    <dgm:pt modelId="{1DCEA103-397B-4473-932B-359347B3C258}" type="pres">
      <dgm:prSet presAssocID="{428C7281-8F07-4CCD-A76E-A2E6E545C085}" presName="rootComposite3" presStyleCnt="0"/>
      <dgm:spPr/>
    </dgm:pt>
    <dgm:pt modelId="{7C623A94-DA44-4649-88FB-BE91DE757146}" type="pres">
      <dgm:prSet presAssocID="{428C7281-8F07-4CCD-A76E-A2E6E545C085}" presName="rootText3" presStyleLbl="asst1" presStyleIdx="5" presStyleCnt="6" custLinFactNeighborY="-17060">
        <dgm:presLayoutVars>
          <dgm:chPref val="3"/>
        </dgm:presLayoutVars>
      </dgm:prSet>
      <dgm:spPr/>
    </dgm:pt>
    <dgm:pt modelId="{248F3B7E-8366-4509-9D8A-DC2CDCA76902}" type="pres">
      <dgm:prSet presAssocID="{428C7281-8F07-4CCD-A76E-A2E6E545C085}" presName="rootConnector3" presStyleLbl="asst1" presStyleIdx="5" presStyleCnt="6"/>
      <dgm:spPr/>
    </dgm:pt>
    <dgm:pt modelId="{B90955AC-FCAF-47A4-B421-5CE556A21B54}" type="pres">
      <dgm:prSet presAssocID="{428C7281-8F07-4CCD-A76E-A2E6E545C085}" presName="hierChild6" presStyleCnt="0"/>
      <dgm:spPr/>
    </dgm:pt>
    <dgm:pt modelId="{855AC4EC-5A47-402B-A144-BD2C0BE757CB}" type="pres">
      <dgm:prSet presAssocID="{428C7281-8F07-4CCD-A76E-A2E6E545C085}" presName="hierChild7" presStyleCnt="0"/>
      <dgm:spPr/>
    </dgm:pt>
  </dgm:ptLst>
  <dgm:cxnLst>
    <dgm:cxn modelId="{26988A01-FB72-40F5-AE6F-9E8265DCCFDF}" type="presOf" srcId="{7771614E-7770-4111-B4A5-20AA03A9679F}" destId="{4890CF3E-5F09-4071-A967-6B49B8556402}" srcOrd="1" destOrd="0" presId="urn:microsoft.com/office/officeart/2005/8/layout/orgChart1"/>
    <dgm:cxn modelId="{A4668910-C763-48D0-9965-E768AF6AD312}" type="presOf" srcId="{9A82981C-B245-4D3E-AC61-7466D05935D8}" destId="{C5CA8606-E95A-40A4-A8D7-900EC6904D1C}" srcOrd="0" destOrd="0" presId="urn:microsoft.com/office/officeart/2005/8/layout/orgChart1"/>
    <dgm:cxn modelId="{11EFD522-3232-4BFF-97A8-4D886D29E9A5}" type="presOf" srcId="{71B9A8E0-890B-4E23-B704-43EFC1DCB797}" destId="{909328ED-7133-4601-A3C6-181B0F7A36FB}" srcOrd="1" destOrd="0" presId="urn:microsoft.com/office/officeart/2005/8/layout/orgChart1"/>
    <dgm:cxn modelId="{A8FA4F3E-0A68-4144-9FE6-860B22AB1EF7}" type="presOf" srcId="{AF8ED467-9C6F-4043-91A4-89A2780CDA04}" destId="{40793945-E9F8-4064-A544-DEC8AB97916D}" srcOrd="1" destOrd="0" presId="urn:microsoft.com/office/officeart/2005/8/layout/orgChart1"/>
    <dgm:cxn modelId="{3657825F-3AE3-438F-98F3-FA4418E2BD85}" srcId="{9A82981C-B245-4D3E-AC61-7466D05935D8}" destId="{7771614E-7770-4111-B4A5-20AA03A9679F}" srcOrd="0" destOrd="0" parTransId="{DD8A06C6-D1D2-49A6-B317-0EB2F91E4B50}" sibTransId="{3996DD2A-7DDF-4AF7-9A06-F84E30AE642F}"/>
    <dgm:cxn modelId="{7C988764-E455-436B-9DD6-554018A5FD48}" type="presOf" srcId="{650E610F-3D32-4EBC-856B-99243008B33B}" destId="{5906A038-3947-4415-A325-B9CAF2F7578F}" srcOrd="0" destOrd="0" presId="urn:microsoft.com/office/officeart/2005/8/layout/orgChart1"/>
    <dgm:cxn modelId="{C1AD2165-1851-4017-BD64-23C00403240A}" type="presOf" srcId="{506ACEC6-4A20-4537-B33D-5A3C8D283790}" destId="{162DB2EC-81AD-4DD8-B46C-36C9534EF228}" srcOrd="0" destOrd="0" presId="urn:microsoft.com/office/officeart/2005/8/layout/orgChart1"/>
    <dgm:cxn modelId="{DAEA0A6D-3ED8-4D64-AD06-258FC4371C7E}" type="presOf" srcId="{7771614E-7770-4111-B4A5-20AA03A9679F}" destId="{2E4531B0-0BCE-475A-A0E0-B0902F074F54}" srcOrd="0" destOrd="0" presId="urn:microsoft.com/office/officeart/2005/8/layout/orgChart1"/>
    <dgm:cxn modelId="{8674D94D-A890-40B0-B9B9-550476E47257}" srcId="{7771614E-7770-4111-B4A5-20AA03A9679F}" destId="{AF8ED467-9C6F-4043-91A4-89A2780CDA04}" srcOrd="1" destOrd="0" parTransId="{101245ED-5A02-466A-BAEE-A6D3FDFA000F}" sibTransId="{1E2F0BE6-369E-4EC7-9ED2-C7D014AF9833}"/>
    <dgm:cxn modelId="{3D201A4E-C4BF-491C-A831-5654C81CD854}" type="presOf" srcId="{394ABE96-A5D1-4507-B9AF-BFEDAEC782F9}" destId="{940D433B-62F4-4B58-8645-FCA7BB626468}" srcOrd="1" destOrd="0" presId="urn:microsoft.com/office/officeart/2005/8/layout/orgChart1"/>
    <dgm:cxn modelId="{A20AAA51-A1FE-4CBF-ACF4-6D03A0312831}" type="presOf" srcId="{AF8ED467-9C6F-4043-91A4-89A2780CDA04}" destId="{709FAAB3-0BB6-4D6A-9067-C0D31744EC70}" srcOrd="0" destOrd="0" presId="urn:microsoft.com/office/officeart/2005/8/layout/orgChart1"/>
    <dgm:cxn modelId="{000B7B59-3EC7-4F32-8BA0-AC85631B3E43}" type="presOf" srcId="{428C7281-8F07-4CCD-A76E-A2E6E545C085}" destId="{248F3B7E-8366-4509-9D8A-DC2CDCA76902}" srcOrd="1" destOrd="0" presId="urn:microsoft.com/office/officeart/2005/8/layout/orgChart1"/>
    <dgm:cxn modelId="{72845E7F-97AF-44A0-ADC3-DACFA6DFF64D}" type="presOf" srcId="{781165E6-1C68-4D63-A61B-25BEFA673C9B}" destId="{DE3BB907-DF94-4EC0-A5D5-79F020F5B6B8}" srcOrd="0" destOrd="0" presId="urn:microsoft.com/office/officeart/2005/8/layout/orgChart1"/>
    <dgm:cxn modelId="{CAD30F82-D989-42B3-A23D-AD90AC85B6FF}" srcId="{4F1FA0D2-06CE-41FB-B74F-D96354FCE572}" destId="{506ACEC6-4A20-4537-B33D-5A3C8D283790}" srcOrd="0" destOrd="0" parTransId="{781165E6-1C68-4D63-A61B-25BEFA673C9B}" sibTransId="{A82B1E3F-0858-4E14-850E-2A067DAFAD5B}"/>
    <dgm:cxn modelId="{BA791D83-58CD-4E00-BAC0-030151BB44E5}" srcId="{4F1FA0D2-06CE-41FB-B74F-D96354FCE572}" destId="{71B9A8E0-890B-4E23-B704-43EFC1DCB797}" srcOrd="1" destOrd="0" parTransId="{650E610F-3D32-4EBC-856B-99243008B33B}" sibTransId="{2E9D3686-259E-471C-81F3-2F6260B5F48E}"/>
    <dgm:cxn modelId="{FA2C0584-6A2D-4727-B12E-560E8BCDE4B9}" type="presOf" srcId="{71B9A8E0-890B-4E23-B704-43EFC1DCB797}" destId="{24FA3735-FE32-4108-8A81-A58E23B95D9C}" srcOrd="0" destOrd="0" presId="urn:microsoft.com/office/officeart/2005/8/layout/orgChart1"/>
    <dgm:cxn modelId="{B8B03997-EF21-4204-BA38-31F25F3AFB1F}" type="presOf" srcId="{41F5978D-6632-4E12-910D-B44A79CAEE04}" destId="{D75A8083-38DE-4DFC-87CA-7C3A1F1F296C}" srcOrd="0" destOrd="0" presId="urn:microsoft.com/office/officeart/2005/8/layout/orgChart1"/>
    <dgm:cxn modelId="{61B9B497-CB60-4D7B-A3A1-7306D13B5BBB}" srcId="{AF8ED467-9C6F-4043-91A4-89A2780CDA04}" destId="{428C7281-8F07-4CCD-A76E-A2E6E545C085}" srcOrd="1" destOrd="0" parTransId="{41F5978D-6632-4E12-910D-B44A79CAEE04}" sibTransId="{4C8FE21C-A20F-45FA-BC50-635804C74A30}"/>
    <dgm:cxn modelId="{C85FD5B0-995E-4DFF-A715-6F56145D606B}" type="presOf" srcId="{4F1FA0D2-06CE-41FB-B74F-D96354FCE572}" destId="{9FCBE0AE-5A65-4C27-9FBA-A6B5F0169E2A}" srcOrd="0" destOrd="0" presId="urn:microsoft.com/office/officeart/2005/8/layout/orgChart1"/>
    <dgm:cxn modelId="{D33C3ABF-7EA2-4829-B43F-75A798CD8182}" srcId="{7771614E-7770-4111-B4A5-20AA03A9679F}" destId="{4F1FA0D2-06CE-41FB-B74F-D96354FCE572}" srcOrd="0" destOrd="0" parTransId="{114BEF01-FFC0-45E8-895E-AAD63FD2B95F}" sibTransId="{6283881B-1681-4963-8F0A-D1955F6CBD13}"/>
    <dgm:cxn modelId="{C19B0ECA-56C8-4AEB-A25E-F2FAC5A8998D}" type="presOf" srcId="{4F1FA0D2-06CE-41FB-B74F-D96354FCE572}" destId="{0DFB2588-973F-42E0-AC1D-2992B766D551}" srcOrd="1" destOrd="0" presId="urn:microsoft.com/office/officeart/2005/8/layout/orgChart1"/>
    <dgm:cxn modelId="{7486ECD4-5871-4A85-8136-A0B749F6B7A3}" srcId="{AF8ED467-9C6F-4043-91A4-89A2780CDA04}" destId="{394ABE96-A5D1-4507-B9AF-BFEDAEC782F9}" srcOrd="0" destOrd="0" parTransId="{C8123224-1640-4FDB-B187-B3D574117F25}" sibTransId="{D6FF5B64-0563-4AB3-B3F0-231A8D4806B3}"/>
    <dgm:cxn modelId="{C62931D9-CAAE-41BF-AC73-C59A444412F0}" type="presOf" srcId="{C8123224-1640-4FDB-B187-B3D574117F25}" destId="{DE53C63A-EE9D-4426-8216-34C28C8EB7C0}" srcOrd="0" destOrd="0" presId="urn:microsoft.com/office/officeart/2005/8/layout/orgChart1"/>
    <dgm:cxn modelId="{89EB10E0-5092-403B-A6CB-1BB0825C7F25}" type="presOf" srcId="{101245ED-5A02-466A-BAEE-A6D3FDFA000F}" destId="{E9050088-4BDA-400C-A4B5-60193BB94CC3}" srcOrd="0" destOrd="0" presId="urn:microsoft.com/office/officeart/2005/8/layout/orgChart1"/>
    <dgm:cxn modelId="{736683E2-1DFD-4B78-A537-2800B1708240}" type="presOf" srcId="{428C7281-8F07-4CCD-A76E-A2E6E545C085}" destId="{7C623A94-DA44-4649-88FB-BE91DE757146}" srcOrd="0" destOrd="0" presId="urn:microsoft.com/office/officeart/2005/8/layout/orgChart1"/>
    <dgm:cxn modelId="{486531E8-E003-4D2A-A56B-08E672855D4F}" type="presOf" srcId="{394ABE96-A5D1-4507-B9AF-BFEDAEC782F9}" destId="{33434430-D1CB-423C-A2B3-94772A12FFAC}" srcOrd="0" destOrd="0" presId="urn:microsoft.com/office/officeart/2005/8/layout/orgChart1"/>
    <dgm:cxn modelId="{CEA39BF1-E21A-483E-B347-FD57A8CA705E}" type="presOf" srcId="{114BEF01-FFC0-45E8-895E-AAD63FD2B95F}" destId="{067D5D20-7939-4244-A2EE-9F2C2A9AB566}" srcOrd="0" destOrd="0" presId="urn:microsoft.com/office/officeart/2005/8/layout/orgChart1"/>
    <dgm:cxn modelId="{2051A8F3-8E29-406F-8665-50CCC70F0971}" type="presOf" srcId="{506ACEC6-4A20-4537-B33D-5A3C8D283790}" destId="{7A2DD75A-84A5-4660-9CAC-6BC8A258393C}" srcOrd="1" destOrd="0" presId="urn:microsoft.com/office/officeart/2005/8/layout/orgChart1"/>
    <dgm:cxn modelId="{CAA90FEB-69BA-432F-82AA-52D80796E9FB}" type="presParOf" srcId="{C5CA8606-E95A-40A4-A8D7-900EC6904D1C}" destId="{71DAB622-6C97-4E58-8DD7-F799A3066C09}" srcOrd="0" destOrd="0" presId="urn:microsoft.com/office/officeart/2005/8/layout/orgChart1"/>
    <dgm:cxn modelId="{62DFD5DE-942E-4DDB-B01B-651AF345155B}" type="presParOf" srcId="{71DAB622-6C97-4E58-8DD7-F799A3066C09}" destId="{FF1BCDD0-819C-4DC9-B8A9-B00D18882CAC}" srcOrd="0" destOrd="0" presId="urn:microsoft.com/office/officeart/2005/8/layout/orgChart1"/>
    <dgm:cxn modelId="{14C061BC-AC07-4DC2-8A48-2BD141E1992F}" type="presParOf" srcId="{FF1BCDD0-819C-4DC9-B8A9-B00D18882CAC}" destId="{2E4531B0-0BCE-475A-A0E0-B0902F074F54}" srcOrd="0" destOrd="0" presId="urn:microsoft.com/office/officeart/2005/8/layout/orgChart1"/>
    <dgm:cxn modelId="{18FF90A3-7244-4EB1-BD49-21E7342FEB99}" type="presParOf" srcId="{FF1BCDD0-819C-4DC9-B8A9-B00D18882CAC}" destId="{4890CF3E-5F09-4071-A967-6B49B8556402}" srcOrd="1" destOrd="0" presId="urn:microsoft.com/office/officeart/2005/8/layout/orgChart1"/>
    <dgm:cxn modelId="{EED3F212-EBCF-41EA-B7C9-059255A4DDEC}" type="presParOf" srcId="{71DAB622-6C97-4E58-8DD7-F799A3066C09}" destId="{29B9F8AD-43D8-4606-9D05-CE8B29340EFF}" srcOrd="1" destOrd="0" presId="urn:microsoft.com/office/officeart/2005/8/layout/orgChart1"/>
    <dgm:cxn modelId="{DFDD5F15-6EA9-4A97-83A1-7D4958D948C9}" type="presParOf" srcId="{71DAB622-6C97-4E58-8DD7-F799A3066C09}" destId="{1F7E4E31-E641-4822-8B66-4161E4535D7D}" srcOrd="2" destOrd="0" presId="urn:microsoft.com/office/officeart/2005/8/layout/orgChart1"/>
    <dgm:cxn modelId="{C1F8E1DA-0A91-436E-AEA8-9D647C68043C}" type="presParOf" srcId="{1F7E4E31-E641-4822-8B66-4161E4535D7D}" destId="{067D5D20-7939-4244-A2EE-9F2C2A9AB566}" srcOrd="0" destOrd="0" presId="urn:microsoft.com/office/officeart/2005/8/layout/orgChart1"/>
    <dgm:cxn modelId="{8790CA32-6F4C-4F0C-8E36-9DA4A00EDC32}" type="presParOf" srcId="{1F7E4E31-E641-4822-8B66-4161E4535D7D}" destId="{09F95FA3-5E25-453D-BDE5-B004BBD26A33}" srcOrd="1" destOrd="0" presId="urn:microsoft.com/office/officeart/2005/8/layout/orgChart1"/>
    <dgm:cxn modelId="{2F8D4C90-7569-434F-AAC2-DE6494FAA60A}" type="presParOf" srcId="{09F95FA3-5E25-453D-BDE5-B004BBD26A33}" destId="{769958ED-605B-48B5-BC2A-3894CC934E91}" srcOrd="0" destOrd="0" presId="urn:microsoft.com/office/officeart/2005/8/layout/orgChart1"/>
    <dgm:cxn modelId="{290DC23A-4623-4172-AD5E-FEF2F8671083}" type="presParOf" srcId="{769958ED-605B-48B5-BC2A-3894CC934E91}" destId="{9FCBE0AE-5A65-4C27-9FBA-A6B5F0169E2A}" srcOrd="0" destOrd="0" presId="urn:microsoft.com/office/officeart/2005/8/layout/orgChart1"/>
    <dgm:cxn modelId="{E590E2A7-6DCF-4AC0-80F4-069A6FD32FA7}" type="presParOf" srcId="{769958ED-605B-48B5-BC2A-3894CC934E91}" destId="{0DFB2588-973F-42E0-AC1D-2992B766D551}" srcOrd="1" destOrd="0" presId="urn:microsoft.com/office/officeart/2005/8/layout/orgChart1"/>
    <dgm:cxn modelId="{59E78A7C-8899-4200-81FA-DB3FAD72CCE3}" type="presParOf" srcId="{09F95FA3-5E25-453D-BDE5-B004BBD26A33}" destId="{03718743-39AA-43F8-8DC0-93BF5110BE7C}" srcOrd="1" destOrd="0" presId="urn:microsoft.com/office/officeart/2005/8/layout/orgChart1"/>
    <dgm:cxn modelId="{B63EC02C-77B8-4EE6-AA0E-6A1831BB2426}" type="presParOf" srcId="{09F95FA3-5E25-453D-BDE5-B004BBD26A33}" destId="{428FD01B-F7CB-4016-86C0-2A8BBB042908}" srcOrd="2" destOrd="0" presId="urn:microsoft.com/office/officeart/2005/8/layout/orgChart1"/>
    <dgm:cxn modelId="{33D6DBC6-2E14-489D-865A-AA733DB43AE1}" type="presParOf" srcId="{428FD01B-F7CB-4016-86C0-2A8BBB042908}" destId="{DE3BB907-DF94-4EC0-A5D5-79F020F5B6B8}" srcOrd="0" destOrd="0" presId="urn:microsoft.com/office/officeart/2005/8/layout/orgChart1"/>
    <dgm:cxn modelId="{1AF96C26-EBA3-4AD6-B601-9A55B64D80D8}" type="presParOf" srcId="{428FD01B-F7CB-4016-86C0-2A8BBB042908}" destId="{3E066DCB-B875-4833-879B-A884C0B4083A}" srcOrd="1" destOrd="0" presId="urn:microsoft.com/office/officeart/2005/8/layout/orgChart1"/>
    <dgm:cxn modelId="{68A18302-8B24-45B3-8BE5-EF0D78F7A0F1}" type="presParOf" srcId="{3E066DCB-B875-4833-879B-A884C0B4083A}" destId="{C5967749-B638-4B8C-9B6D-22FEAD767E94}" srcOrd="0" destOrd="0" presId="urn:microsoft.com/office/officeart/2005/8/layout/orgChart1"/>
    <dgm:cxn modelId="{2B1FCD7F-96C3-4244-9DCF-0C20A16B40F4}" type="presParOf" srcId="{C5967749-B638-4B8C-9B6D-22FEAD767E94}" destId="{162DB2EC-81AD-4DD8-B46C-36C9534EF228}" srcOrd="0" destOrd="0" presId="urn:microsoft.com/office/officeart/2005/8/layout/orgChart1"/>
    <dgm:cxn modelId="{F5B6F7C4-30CC-4D26-B39C-12CF090EAE87}" type="presParOf" srcId="{C5967749-B638-4B8C-9B6D-22FEAD767E94}" destId="{7A2DD75A-84A5-4660-9CAC-6BC8A258393C}" srcOrd="1" destOrd="0" presId="urn:microsoft.com/office/officeart/2005/8/layout/orgChart1"/>
    <dgm:cxn modelId="{11562E34-7741-45EF-8138-A09D07FB9056}" type="presParOf" srcId="{3E066DCB-B875-4833-879B-A884C0B4083A}" destId="{08B42476-B7BD-4637-9A9F-877F402C8228}" srcOrd="1" destOrd="0" presId="urn:microsoft.com/office/officeart/2005/8/layout/orgChart1"/>
    <dgm:cxn modelId="{9D8ABA50-0824-48D8-98F8-950D430ED37F}" type="presParOf" srcId="{3E066DCB-B875-4833-879B-A884C0B4083A}" destId="{3A04D15D-040B-4327-A23A-D6BF5AA9254C}" srcOrd="2" destOrd="0" presId="urn:microsoft.com/office/officeart/2005/8/layout/orgChart1"/>
    <dgm:cxn modelId="{D881D93B-ADB7-40D3-A7E4-12F9A481D283}" type="presParOf" srcId="{428FD01B-F7CB-4016-86C0-2A8BBB042908}" destId="{5906A038-3947-4415-A325-B9CAF2F7578F}" srcOrd="2" destOrd="0" presId="urn:microsoft.com/office/officeart/2005/8/layout/orgChart1"/>
    <dgm:cxn modelId="{DA5397D3-7AD9-4BEC-A0D3-E6C2E9535FE9}" type="presParOf" srcId="{428FD01B-F7CB-4016-86C0-2A8BBB042908}" destId="{4D2D0946-6E36-48B5-AB3B-8E950CBC20D9}" srcOrd="3" destOrd="0" presId="urn:microsoft.com/office/officeart/2005/8/layout/orgChart1"/>
    <dgm:cxn modelId="{4419BDD9-A63F-4725-A10B-3759E8D3A408}" type="presParOf" srcId="{4D2D0946-6E36-48B5-AB3B-8E950CBC20D9}" destId="{D79C101A-9F24-48F5-8517-8B5FE5276CE7}" srcOrd="0" destOrd="0" presId="urn:microsoft.com/office/officeart/2005/8/layout/orgChart1"/>
    <dgm:cxn modelId="{52C74DF9-E6EB-4656-8C93-8FF76BDD8C97}" type="presParOf" srcId="{D79C101A-9F24-48F5-8517-8B5FE5276CE7}" destId="{24FA3735-FE32-4108-8A81-A58E23B95D9C}" srcOrd="0" destOrd="0" presId="urn:microsoft.com/office/officeart/2005/8/layout/orgChart1"/>
    <dgm:cxn modelId="{92BAFE7F-2136-434F-9808-3D7B2BE4B256}" type="presParOf" srcId="{D79C101A-9F24-48F5-8517-8B5FE5276CE7}" destId="{909328ED-7133-4601-A3C6-181B0F7A36FB}" srcOrd="1" destOrd="0" presId="urn:microsoft.com/office/officeart/2005/8/layout/orgChart1"/>
    <dgm:cxn modelId="{DD786741-9877-4C45-AA4B-52E48960915D}" type="presParOf" srcId="{4D2D0946-6E36-48B5-AB3B-8E950CBC20D9}" destId="{1050ACE0-EDDF-406D-9C33-62B34BDEE8E1}" srcOrd="1" destOrd="0" presId="urn:microsoft.com/office/officeart/2005/8/layout/orgChart1"/>
    <dgm:cxn modelId="{61F196C4-230E-422D-9509-A62975992F61}" type="presParOf" srcId="{4D2D0946-6E36-48B5-AB3B-8E950CBC20D9}" destId="{126D874D-5060-4BE2-871C-82F3B6C1F4E2}" srcOrd="2" destOrd="0" presId="urn:microsoft.com/office/officeart/2005/8/layout/orgChart1"/>
    <dgm:cxn modelId="{3C725324-20D1-407B-BEDE-C8F953B91F3A}" type="presParOf" srcId="{1F7E4E31-E641-4822-8B66-4161E4535D7D}" destId="{E9050088-4BDA-400C-A4B5-60193BB94CC3}" srcOrd="2" destOrd="0" presId="urn:microsoft.com/office/officeart/2005/8/layout/orgChart1"/>
    <dgm:cxn modelId="{62A3FFAB-BE17-4E70-BA65-A55990C80F71}" type="presParOf" srcId="{1F7E4E31-E641-4822-8B66-4161E4535D7D}" destId="{A9E9D156-3890-4AB6-9CF0-6870E99E7897}" srcOrd="3" destOrd="0" presId="urn:microsoft.com/office/officeart/2005/8/layout/orgChart1"/>
    <dgm:cxn modelId="{505C79E7-F491-4AAB-B340-655BA20467E9}" type="presParOf" srcId="{A9E9D156-3890-4AB6-9CF0-6870E99E7897}" destId="{79521F02-9286-4DA8-9D1D-1FA91516249A}" srcOrd="0" destOrd="0" presId="urn:microsoft.com/office/officeart/2005/8/layout/orgChart1"/>
    <dgm:cxn modelId="{DAB0A65A-DB0B-4079-A69D-37D9D1A20D7C}" type="presParOf" srcId="{79521F02-9286-4DA8-9D1D-1FA91516249A}" destId="{709FAAB3-0BB6-4D6A-9067-C0D31744EC70}" srcOrd="0" destOrd="0" presId="urn:microsoft.com/office/officeart/2005/8/layout/orgChart1"/>
    <dgm:cxn modelId="{AA573086-66BE-4876-AF0F-43D5164DA7A2}" type="presParOf" srcId="{79521F02-9286-4DA8-9D1D-1FA91516249A}" destId="{40793945-E9F8-4064-A544-DEC8AB97916D}" srcOrd="1" destOrd="0" presId="urn:microsoft.com/office/officeart/2005/8/layout/orgChart1"/>
    <dgm:cxn modelId="{A93C6C00-D94A-4BF4-9CE0-F53E1A9852E4}" type="presParOf" srcId="{A9E9D156-3890-4AB6-9CF0-6870E99E7897}" destId="{F6DF666C-9958-4CC2-BE1D-E7A955194A7E}" srcOrd="1" destOrd="0" presId="urn:microsoft.com/office/officeart/2005/8/layout/orgChart1"/>
    <dgm:cxn modelId="{239129F6-49EC-47AD-BE7A-D80BA798A983}" type="presParOf" srcId="{A9E9D156-3890-4AB6-9CF0-6870E99E7897}" destId="{CF69A386-EC14-473B-8E5C-4BC8391D1539}" srcOrd="2" destOrd="0" presId="urn:microsoft.com/office/officeart/2005/8/layout/orgChart1"/>
    <dgm:cxn modelId="{75609A8F-C750-4EC9-9509-8F2E5732C71C}" type="presParOf" srcId="{CF69A386-EC14-473B-8E5C-4BC8391D1539}" destId="{DE53C63A-EE9D-4426-8216-34C28C8EB7C0}" srcOrd="0" destOrd="0" presId="urn:microsoft.com/office/officeart/2005/8/layout/orgChart1"/>
    <dgm:cxn modelId="{86143FC0-ADD8-410F-81D6-9876A250C9C3}" type="presParOf" srcId="{CF69A386-EC14-473B-8E5C-4BC8391D1539}" destId="{DEE8AC7F-97E3-4BE3-A1D8-DAD4508F8577}" srcOrd="1" destOrd="0" presId="urn:microsoft.com/office/officeart/2005/8/layout/orgChart1"/>
    <dgm:cxn modelId="{2F6F23B8-7EC9-46CE-AF57-805FD029F9C1}" type="presParOf" srcId="{DEE8AC7F-97E3-4BE3-A1D8-DAD4508F8577}" destId="{DB42D63B-130E-4840-A0AD-2FD3D776C2EA}" srcOrd="0" destOrd="0" presId="urn:microsoft.com/office/officeart/2005/8/layout/orgChart1"/>
    <dgm:cxn modelId="{D5570165-E1FC-47D8-B047-328D113127DC}" type="presParOf" srcId="{DB42D63B-130E-4840-A0AD-2FD3D776C2EA}" destId="{33434430-D1CB-423C-A2B3-94772A12FFAC}" srcOrd="0" destOrd="0" presId="urn:microsoft.com/office/officeart/2005/8/layout/orgChart1"/>
    <dgm:cxn modelId="{6AFE3127-5BF5-4754-B8DB-E25F50FCA976}" type="presParOf" srcId="{DB42D63B-130E-4840-A0AD-2FD3D776C2EA}" destId="{940D433B-62F4-4B58-8645-FCA7BB626468}" srcOrd="1" destOrd="0" presId="urn:microsoft.com/office/officeart/2005/8/layout/orgChart1"/>
    <dgm:cxn modelId="{84840838-B319-4CD0-825C-E0C4A1524D6E}" type="presParOf" srcId="{DEE8AC7F-97E3-4BE3-A1D8-DAD4508F8577}" destId="{99E6C8E9-882A-403C-8391-C0FB1DD0E89B}" srcOrd="1" destOrd="0" presId="urn:microsoft.com/office/officeart/2005/8/layout/orgChart1"/>
    <dgm:cxn modelId="{E8DA9700-AA8F-44FF-9430-198CCCB8AB5C}" type="presParOf" srcId="{DEE8AC7F-97E3-4BE3-A1D8-DAD4508F8577}" destId="{96BF640A-B8F9-4EAE-8D7B-7D2AC3D07739}" srcOrd="2" destOrd="0" presId="urn:microsoft.com/office/officeart/2005/8/layout/orgChart1"/>
    <dgm:cxn modelId="{6A51B8AF-EBEE-4767-93D8-FFB221C5DE4B}" type="presParOf" srcId="{CF69A386-EC14-473B-8E5C-4BC8391D1539}" destId="{D75A8083-38DE-4DFC-87CA-7C3A1F1F296C}" srcOrd="2" destOrd="0" presId="urn:microsoft.com/office/officeart/2005/8/layout/orgChart1"/>
    <dgm:cxn modelId="{420461BD-EE58-4F19-9691-CE53C27275C8}" type="presParOf" srcId="{CF69A386-EC14-473B-8E5C-4BC8391D1539}" destId="{5CCF463D-B9FD-478E-898A-00B8A8FDC958}" srcOrd="3" destOrd="0" presId="urn:microsoft.com/office/officeart/2005/8/layout/orgChart1"/>
    <dgm:cxn modelId="{8316F8D7-922E-44F8-854E-3012586CDDE8}" type="presParOf" srcId="{5CCF463D-B9FD-478E-898A-00B8A8FDC958}" destId="{1DCEA103-397B-4473-932B-359347B3C258}" srcOrd="0" destOrd="0" presId="urn:microsoft.com/office/officeart/2005/8/layout/orgChart1"/>
    <dgm:cxn modelId="{16E48E1D-A611-4F8F-AC29-12CA1F136457}" type="presParOf" srcId="{1DCEA103-397B-4473-932B-359347B3C258}" destId="{7C623A94-DA44-4649-88FB-BE91DE757146}" srcOrd="0" destOrd="0" presId="urn:microsoft.com/office/officeart/2005/8/layout/orgChart1"/>
    <dgm:cxn modelId="{ED42A57F-79BB-4186-A55F-5BE7DE6642CC}" type="presParOf" srcId="{1DCEA103-397B-4473-932B-359347B3C258}" destId="{248F3B7E-8366-4509-9D8A-DC2CDCA76902}" srcOrd="1" destOrd="0" presId="urn:microsoft.com/office/officeart/2005/8/layout/orgChart1"/>
    <dgm:cxn modelId="{99D4DAE2-68CD-4AC9-B3CE-A5AB2E2084B1}" type="presParOf" srcId="{5CCF463D-B9FD-478E-898A-00B8A8FDC958}" destId="{B90955AC-FCAF-47A4-B421-5CE556A21B54}" srcOrd="1" destOrd="0" presId="urn:microsoft.com/office/officeart/2005/8/layout/orgChart1"/>
    <dgm:cxn modelId="{192F7B9C-616D-4E8F-A370-2F7B4CC8802C}" type="presParOf" srcId="{5CCF463D-B9FD-478E-898A-00B8A8FDC958}" destId="{855AC4EC-5A47-402B-A144-BD2C0BE757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A8083-38DE-4DFC-87CA-7C3A1F1F296C}">
      <dsp:nvSpPr>
        <dsp:cNvPr id="0" name=""/>
        <dsp:cNvSpPr/>
      </dsp:nvSpPr>
      <dsp:spPr>
        <a:xfrm>
          <a:off x="4943730" y="3491645"/>
          <a:ext cx="147159" cy="57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948"/>
              </a:lnTo>
              <a:lnTo>
                <a:pt x="147159" y="578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3C63A-EE9D-4426-8216-34C28C8EB7C0}">
      <dsp:nvSpPr>
        <dsp:cNvPr id="0" name=""/>
        <dsp:cNvSpPr/>
      </dsp:nvSpPr>
      <dsp:spPr>
        <a:xfrm>
          <a:off x="4796570" y="3491645"/>
          <a:ext cx="147159" cy="578948"/>
        </a:xfrm>
        <a:custGeom>
          <a:avLst/>
          <a:gdLst/>
          <a:ahLst/>
          <a:cxnLst/>
          <a:rect l="0" t="0" r="0" b="0"/>
          <a:pathLst>
            <a:path>
              <a:moveTo>
                <a:pt x="147159" y="0"/>
              </a:moveTo>
              <a:lnTo>
                <a:pt x="147159" y="578948"/>
              </a:lnTo>
              <a:lnTo>
                <a:pt x="0" y="578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0088-4BDA-400C-A4B5-60193BB94CC3}">
      <dsp:nvSpPr>
        <dsp:cNvPr id="0" name=""/>
        <dsp:cNvSpPr/>
      </dsp:nvSpPr>
      <dsp:spPr>
        <a:xfrm>
          <a:off x="3247886" y="2550361"/>
          <a:ext cx="995081" cy="59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903"/>
              </a:lnTo>
              <a:lnTo>
                <a:pt x="995081" y="5909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A038-3947-4415-A325-B9CAF2F7578F}">
      <dsp:nvSpPr>
        <dsp:cNvPr id="0" name=""/>
        <dsp:cNvSpPr/>
      </dsp:nvSpPr>
      <dsp:spPr>
        <a:xfrm>
          <a:off x="1552043" y="3491645"/>
          <a:ext cx="147159" cy="57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948"/>
              </a:lnTo>
              <a:lnTo>
                <a:pt x="147159" y="578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BB907-DF94-4EC0-A5D5-79F020F5B6B8}">
      <dsp:nvSpPr>
        <dsp:cNvPr id="0" name=""/>
        <dsp:cNvSpPr/>
      </dsp:nvSpPr>
      <dsp:spPr>
        <a:xfrm>
          <a:off x="1404883" y="3491645"/>
          <a:ext cx="147159" cy="578948"/>
        </a:xfrm>
        <a:custGeom>
          <a:avLst/>
          <a:gdLst/>
          <a:ahLst/>
          <a:cxnLst/>
          <a:rect l="0" t="0" r="0" b="0"/>
          <a:pathLst>
            <a:path>
              <a:moveTo>
                <a:pt x="147159" y="0"/>
              </a:moveTo>
              <a:lnTo>
                <a:pt x="147159" y="578948"/>
              </a:lnTo>
              <a:lnTo>
                <a:pt x="0" y="578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D5D20-7939-4244-A2EE-9F2C2A9AB566}">
      <dsp:nvSpPr>
        <dsp:cNvPr id="0" name=""/>
        <dsp:cNvSpPr/>
      </dsp:nvSpPr>
      <dsp:spPr>
        <a:xfrm>
          <a:off x="2252805" y="2550361"/>
          <a:ext cx="995081" cy="590903"/>
        </a:xfrm>
        <a:custGeom>
          <a:avLst/>
          <a:gdLst/>
          <a:ahLst/>
          <a:cxnLst/>
          <a:rect l="0" t="0" r="0" b="0"/>
          <a:pathLst>
            <a:path>
              <a:moveTo>
                <a:pt x="995081" y="0"/>
              </a:moveTo>
              <a:lnTo>
                <a:pt x="995081" y="590903"/>
              </a:lnTo>
              <a:lnTo>
                <a:pt x="0" y="5909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531B0-0BCE-475A-A0E0-B0902F074F54}">
      <dsp:nvSpPr>
        <dsp:cNvPr id="0" name=""/>
        <dsp:cNvSpPr/>
      </dsp:nvSpPr>
      <dsp:spPr>
        <a:xfrm>
          <a:off x="2547125" y="1849599"/>
          <a:ext cx="1401523" cy="700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Kristonia</a:t>
          </a:r>
          <a:endParaRPr lang="en-US" sz="2100" kern="1200" dirty="0"/>
        </a:p>
      </dsp:txBody>
      <dsp:txXfrm>
        <a:off x="2547125" y="1849599"/>
        <a:ext cx="1401523" cy="700761"/>
      </dsp:txXfrm>
    </dsp:sp>
    <dsp:sp modelId="{9FCBE0AE-5A65-4C27-9FBA-A6B5F0169E2A}">
      <dsp:nvSpPr>
        <dsp:cNvPr id="0" name=""/>
        <dsp:cNvSpPr/>
      </dsp:nvSpPr>
      <dsp:spPr>
        <a:xfrm>
          <a:off x="851281" y="2790884"/>
          <a:ext cx="1401523" cy="70076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State 1</a:t>
          </a:r>
        </a:p>
      </dsp:txBody>
      <dsp:txXfrm>
        <a:off x="851281" y="2790884"/>
        <a:ext cx="1401523" cy="700761"/>
      </dsp:txXfrm>
    </dsp:sp>
    <dsp:sp modelId="{162DB2EC-81AD-4DD8-B46C-36C9534EF228}">
      <dsp:nvSpPr>
        <dsp:cNvPr id="0" name=""/>
        <dsp:cNvSpPr/>
      </dsp:nvSpPr>
      <dsp:spPr>
        <a:xfrm>
          <a:off x="3360" y="3720213"/>
          <a:ext cx="1401523" cy="7007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Alexandria</a:t>
          </a:r>
        </a:p>
      </dsp:txBody>
      <dsp:txXfrm>
        <a:off x="3360" y="3720213"/>
        <a:ext cx="1401523" cy="700761"/>
      </dsp:txXfrm>
    </dsp:sp>
    <dsp:sp modelId="{24FA3735-FE32-4108-8A81-A58E23B95D9C}">
      <dsp:nvSpPr>
        <dsp:cNvPr id="0" name=""/>
        <dsp:cNvSpPr/>
      </dsp:nvSpPr>
      <dsp:spPr>
        <a:xfrm>
          <a:off x="1699203" y="3720213"/>
          <a:ext cx="1401523" cy="7007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Port Alvin</a:t>
          </a:r>
        </a:p>
      </dsp:txBody>
      <dsp:txXfrm>
        <a:off x="1699203" y="3720213"/>
        <a:ext cx="1401523" cy="700761"/>
      </dsp:txXfrm>
    </dsp:sp>
    <dsp:sp modelId="{709FAAB3-0BB6-4D6A-9067-C0D31744EC70}">
      <dsp:nvSpPr>
        <dsp:cNvPr id="0" name=""/>
        <dsp:cNvSpPr/>
      </dsp:nvSpPr>
      <dsp:spPr>
        <a:xfrm>
          <a:off x="4242968" y="2790884"/>
          <a:ext cx="1401523" cy="70076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State 2</a:t>
          </a:r>
        </a:p>
      </dsp:txBody>
      <dsp:txXfrm>
        <a:off x="4242968" y="2790884"/>
        <a:ext cx="1401523" cy="700761"/>
      </dsp:txXfrm>
    </dsp:sp>
    <dsp:sp modelId="{33434430-D1CB-423C-A2B3-94772A12FFAC}">
      <dsp:nvSpPr>
        <dsp:cNvPr id="0" name=""/>
        <dsp:cNvSpPr/>
      </dsp:nvSpPr>
      <dsp:spPr>
        <a:xfrm>
          <a:off x="3395046" y="3720213"/>
          <a:ext cx="1401523" cy="7007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Dorothyville</a:t>
          </a:r>
          <a:endParaRPr lang="en-US" sz="2100" kern="1200" dirty="0"/>
        </a:p>
      </dsp:txBody>
      <dsp:txXfrm>
        <a:off x="3395046" y="3720213"/>
        <a:ext cx="1401523" cy="700761"/>
      </dsp:txXfrm>
    </dsp:sp>
    <dsp:sp modelId="{7C623A94-DA44-4649-88FB-BE91DE757146}">
      <dsp:nvSpPr>
        <dsp:cNvPr id="0" name=""/>
        <dsp:cNvSpPr/>
      </dsp:nvSpPr>
      <dsp:spPr>
        <a:xfrm>
          <a:off x="5090890" y="3720213"/>
          <a:ext cx="1401523" cy="7007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Hagridland</a:t>
          </a:r>
          <a:endParaRPr lang="en-US" sz="2100" kern="1200" dirty="0"/>
        </a:p>
      </dsp:txBody>
      <dsp:txXfrm>
        <a:off x="5090890" y="3720213"/>
        <a:ext cx="1401523" cy="700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FEBE-4C08-4ABD-9D9A-EB23592F4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CD42-68BE-44AC-AE2C-EF71B2B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392F-5922-489C-BD53-251930D4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FBBB-8C24-472E-BD40-D550ACD3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B5A3-DA1F-4BA5-94F0-3434A05E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293D-6699-4F3B-96F0-A0FF163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5087-809E-4460-B467-D338A585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F593-A689-4A68-B4B6-9B48467C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A962-6C3E-46E0-ADFC-B42F9908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4A00-6D9D-4959-8DCB-65102E78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B6C5E-D654-49BF-AB6F-B0A02619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8BC32-8979-401C-B31A-FA966FF3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0B27-CB53-4A28-BFA4-80871C28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49F0-0816-4674-A6DE-C754805E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BCB7-9E2B-4D98-9212-F0DCA57A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A38B-ECF7-4143-8661-92074E38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D82C-5A35-4C1F-AB9B-44FEC6DE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002B-F2D7-492F-BA15-BE35C180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375A-5BC0-4737-8BA6-093FAB52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22C8-3CD4-4B26-86C9-2D2E4AAB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2DCC-BF11-4326-9ACA-587F1E3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1E7C-2ED0-4A24-A9AC-FF8F8BBA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FAD3-7AE7-4347-8F33-E99DC611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DCC5-9DF3-43E2-AD04-6C2FDF28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FAE5-C0A4-4B1B-ADE8-B42404D3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B904-A3A6-43C0-BE96-172B6BDC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FD7E-332D-4AB2-8511-5A88DEB09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55CC-C497-44F8-B48A-13A97BFF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441B-BC49-4597-B0FF-54A24DF8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0ABC-D72E-4CBF-A1A7-59C1A0F1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39C6-68DF-4A26-92C7-9058C85C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045-7FEF-4220-B03A-E6C17439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44D-B7C7-4053-8F07-53BA3E9E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98A27-4CC6-4562-BEB1-29615416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A87B1-198E-47A7-A3A3-A065BFD04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A1C9-60C5-4201-B00B-F0A13024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8A1E9-E93C-4589-AFFD-3C57A5BA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B06-DDA2-47F7-AB56-B1E5E81F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8FB12-940D-4CE5-9C0A-DF398CE6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272B-12BB-4B29-A036-AA5CDCC9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2EDDA-2953-4D13-A949-3F7038E9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352A2-36EC-4882-936E-A6722FB9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5B062-D610-412E-8857-819DFCBD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0AB85-8548-48CD-8D75-60C6030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13B96-4A9E-4E81-BA1C-1000D2F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521CA-33FA-4BC6-A760-D0FE13FE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D0EB-3143-4408-8637-701E1C27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30F0-C72F-4DB1-8057-47AA15A4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9C4B4-A7AF-44EE-8C1D-0C96D72C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8566-FDF2-4D94-872D-DF39CB20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235B-237E-4529-AD2D-907F7770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702C-5998-4295-8FB6-F097F2B6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868A-FE61-4B8A-A88E-AF036BAC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512B-1A06-469B-A955-461130735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4FE80-AFB4-4365-BA62-3428F978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7C72-914F-4CF6-8705-B99B68B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5EBD2-4CF5-41F7-A078-F6FDA1C2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C4FC5-439F-4C97-B679-9064C868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FE3C6-1BB5-4257-8A53-63F9764A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CB34-03DA-454F-A075-AD0BAF1B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9097-59BB-4402-998D-330B0A8CB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D3E3-C3FD-4F79-A35C-E40E6274132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F736-CB8A-41DF-BBA7-38AD6E63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15E6-1C34-4B11-B3E1-049591B8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469A-D0E0-4EFA-9D95-C32C7BAD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3A091A-AAD0-41E1-94C5-02DBF56ADE81}"/>
              </a:ext>
            </a:extLst>
          </p:cNvPr>
          <p:cNvGrpSpPr/>
          <p:nvPr/>
        </p:nvGrpSpPr>
        <p:grpSpPr>
          <a:xfrm>
            <a:off x="1547905" y="-1485773"/>
            <a:ext cx="8910919" cy="6390125"/>
            <a:chOff x="1547905" y="308848"/>
            <a:chExt cx="8910919" cy="63901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4B612A-42A9-4ADB-A49C-C8E480DE5888}"/>
                </a:ext>
              </a:extLst>
            </p:cNvPr>
            <p:cNvSpPr/>
            <p:nvPr/>
          </p:nvSpPr>
          <p:spPr>
            <a:xfrm>
              <a:off x="1547907" y="3905562"/>
              <a:ext cx="8910916" cy="941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77D52E-523D-4B48-81F4-F60B5CDEB18C}"/>
                </a:ext>
              </a:extLst>
            </p:cNvPr>
            <p:cNvSpPr/>
            <p:nvPr/>
          </p:nvSpPr>
          <p:spPr>
            <a:xfrm>
              <a:off x="1547905" y="2963730"/>
              <a:ext cx="8910917" cy="9418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F64FE6-3E8A-48FF-81BB-8AEE1F7A2C50}"/>
                </a:ext>
              </a:extLst>
            </p:cNvPr>
            <p:cNvSpPr/>
            <p:nvPr/>
          </p:nvSpPr>
          <p:spPr>
            <a:xfrm>
              <a:off x="1547906" y="2020046"/>
              <a:ext cx="8910918" cy="9436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9D13F456-4106-4326-AE15-3C70FC0ABB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2771796"/>
                </p:ext>
              </p:extLst>
            </p:nvPr>
          </p:nvGraphicFramePr>
          <p:xfrm>
            <a:off x="3774660" y="308848"/>
            <a:ext cx="6495774" cy="63901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90957D-F393-4874-9C17-F9CB8A7CDC68}"/>
                </a:ext>
              </a:extLst>
            </p:cNvPr>
            <p:cNvSpPr txBox="1"/>
            <p:nvPr/>
          </p:nvSpPr>
          <p:spPr>
            <a:xfrm>
              <a:off x="1775013" y="2300942"/>
              <a:ext cx="1825436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Level 0 (National)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D8526F-A820-4F5E-9304-BD1A59A3CF59}"/>
                </a:ext>
              </a:extLst>
            </p:cNvPr>
            <p:cNvSpPr txBox="1"/>
            <p:nvPr/>
          </p:nvSpPr>
          <p:spPr>
            <a:xfrm>
              <a:off x="1775013" y="3244334"/>
              <a:ext cx="182543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BBB9D6-9E15-425F-9CFD-F1B01FE59243}"/>
                </a:ext>
              </a:extLst>
            </p:cNvPr>
            <p:cNvSpPr txBox="1"/>
            <p:nvPr/>
          </p:nvSpPr>
          <p:spPr>
            <a:xfrm>
              <a:off x="1775013" y="4167347"/>
              <a:ext cx="182543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 2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FC490D9-CF50-414E-B08B-62689337A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68" y="3409500"/>
            <a:ext cx="3414801" cy="322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9D1942-095D-46F5-AFA9-D1963FB2A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369" y="3292033"/>
            <a:ext cx="3489043" cy="3234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485A66-6962-447B-A9FA-3FD134D258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2170" y="3292033"/>
            <a:ext cx="3354135" cy="30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Bietsch</dc:creator>
  <cp:lastModifiedBy>Kristin Bietsch</cp:lastModifiedBy>
  <cp:revision>2</cp:revision>
  <dcterms:created xsi:type="dcterms:W3CDTF">2022-02-28T22:10:42Z</dcterms:created>
  <dcterms:modified xsi:type="dcterms:W3CDTF">2022-03-01T21:00:44Z</dcterms:modified>
</cp:coreProperties>
</file>