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8" r:id="rId10"/>
    <p:sldId id="265" r:id="rId11"/>
    <p:sldId id="269" r:id="rId12"/>
    <p:sldId id="271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7" Type="http://schemas.openxmlformats.org/officeDocument/2006/relationships/hyperlink" Target="https://www.oreilly.com/content/5-reasons-you-need-to-learn-to-write-python-decorators/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646605/how-to-access-variables-from-different-classes-in-tkinter" TargetMode="External"/><Relationship Id="rId5" Type="http://schemas.openxmlformats.org/officeDocument/2006/relationships/hyperlink" Target="https://stackoverflow.com/questions/3520494/class-menu-in-tkinter-gui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5" name="Picture 2" descr="Rendered Image">
            <a:extLst>
              <a:ext uri="{FF2B5EF4-FFF2-40B4-BE49-F238E27FC236}">
                <a16:creationId xmlns:a16="http://schemas.microsoft.com/office/drawing/2014/main" id="{24FE2DBB-FE78-45EB-82C7-785BB7CE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V00.09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Cut</a:t>
            </a:r>
            <a:r>
              <a:rPr lang="es-ES" dirty="0"/>
              <a:t>/</a:t>
            </a:r>
            <a:r>
              <a:rPr lang="es-ES" dirty="0" err="1"/>
              <a:t>Remove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Reverse</a:t>
            </a:r>
            <a:r>
              <a:rPr lang="en-US" dirty="0"/>
              <a:t> 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Split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Insert</a:t>
            </a:r>
            <a:r>
              <a:rPr lang="es-ES" dirty="0"/>
              <a:t> time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</a:t>
            </a:r>
            <a:r>
              <a:rPr lang="es-ES" dirty="0"/>
              <a:t> </a:t>
            </a:r>
            <a:r>
              <a:rPr lang="es-ES" dirty="0" err="1"/>
              <a:t>elevation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Segments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order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time in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info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table</a:t>
            </a:r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7" name="Picture 2" descr="Rendered Image">
            <a:extLst>
              <a:ext uri="{FF2B5EF4-FFF2-40B4-BE49-F238E27FC236}">
                <a16:creationId xmlns:a16="http://schemas.microsoft.com/office/drawing/2014/main" id="{BDEB4CBA-2856-4251-9CD5-4211BE32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99A0565-7F65-443F-8B76-6DD17AED528B}"/>
              </a:ext>
            </a:extLst>
          </p:cNvPr>
          <p:cNvSpPr txBox="1"/>
          <p:nvPr/>
        </p:nvSpPr>
        <p:spPr>
          <a:xfrm>
            <a:off x="8516025" y="3020085"/>
            <a:ext cx="2201663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end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22793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V00.10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7" name="Picture 2" descr="Rendered Image">
            <a:extLst>
              <a:ext uri="{FF2B5EF4-FFF2-40B4-BE49-F238E27FC236}">
                <a16:creationId xmlns:a16="http://schemas.microsoft.com/office/drawing/2014/main" id="{2C75B870-AC7F-429D-AFC1-7A8EA53BE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7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file and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menus</a:t>
            </a:r>
            <a:r>
              <a:rPr lang="es-ES" dirty="0"/>
              <a:t> </a:t>
            </a:r>
            <a:r>
              <a:rPr lang="es-ES" dirty="0" err="1"/>
              <a:t>working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updated</a:t>
            </a:r>
            <a:r>
              <a:rPr lang="es-ES" dirty="0"/>
              <a:t> and </a:t>
            </a:r>
            <a:r>
              <a:rPr lang="es-ES" dirty="0" err="1"/>
              <a:t>passed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control)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1AE7E9-6605-4DFA-933C-9BD59A24112C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CAE795-B278-4625-959D-22AD9CDF78AC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5CEE04-0F93-4D45-95D6-28C2AD2E1E65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B0ED43C-C0D0-46D7-A94D-7BFF8D0E90D3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87C01D9-7775-46B2-8FA2-5D210E708ECB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4F8C23-AD29-4883-A799-E902694136D4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38809E-9F92-4BBD-B16D-E4BC4950DB6E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636EE56-1316-4EA9-9EFE-17B99D19F2E2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A85D37E-7EA0-48EB-ACBE-33B46380D901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850154-4D8E-4E1F-8634-96D989CF5B7E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B496CA-6016-47F5-AD96-72E0A52ADE6F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C85B254-9282-4895-8DE1-644F121A8FAB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C2B582-57A1-40F7-9BCA-90E36D017D31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</a:p>
          <a:p>
            <a:pPr lvl="1"/>
            <a:r>
              <a:rPr lang="en-US" altLang="en-US" sz="1000" dirty="0">
                <a:hlinkClick r:id="rId4"/>
              </a:rPr>
              <a:t>https://stackoverflow.com/questions/17466561/best-way-to-structure-a-tk-application</a:t>
            </a:r>
            <a:endParaRPr lang="en-US" altLang="en-US" sz="1000" dirty="0"/>
          </a:p>
          <a:p>
            <a:pPr lvl="1"/>
            <a:r>
              <a:rPr lang="en-US" sz="1000" dirty="0">
                <a:hlinkClick r:id="rId5"/>
              </a:rPr>
              <a:t>https://stackoverflow.com/questions/3520494/class-menu-in-tkinter-gui</a:t>
            </a:r>
            <a:endParaRPr lang="en-US" altLang="en-US" sz="1000" dirty="0"/>
          </a:p>
          <a:p>
            <a:pPr lvl="1"/>
            <a:r>
              <a:rPr lang="en-US" sz="1000" dirty="0">
                <a:hlinkClick r:id="rId6"/>
              </a:rPr>
              <a:t>https://stackoverflow.com/questions/33646605/how-to-access-variables-from-different-classes-in-tkinter</a:t>
            </a:r>
            <a:endParaRPr lang="en-US" altLang="en-US" sz="1000" dirty="0"/>
          </a:p>
          <a:p>
            <a:r>
              <a:rPr lang="en-US" sz="1400" dirty="0">
                <a:hlinkClick r:id="rId7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r>
              <a:rPr lang="es-ES" sz="1600" dirty="0"/>
              <a:t> </a:t>
            </a:r>
            <a:r>
              <a:rPr lang="en-US" sz="1600" dirty="0"/>
              <a:t>✔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3" name="Picture 2" descr="Rendered Image">
            <a:extLst>
              <a:ext uri="{FF2B5EF4-FFF2-40B4-BE49-F238E27FC236}">
                <a16:creationId xmlns:a16="http://schemas.microsoft.com/office/drawing/2014/main" id="{EE098C91-1023-4740-92CD-142636E0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V00.07b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Zoom on selected segment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Distance to select segment change with tiling (</a:t>
            </a:r>
            <a:r>
              <a:rPr lang="en-US" sz="1600" dirty="0" err="1"/>
              <a:t>click_distance</a:t>
            </a:r>
            <a:r>
              <a:rPr lang="en-US" sz="1600" dirty="0"/>
              <a:t>)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 arrow to segments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3801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548</Words>
  <Application>Microsoft Office PowerPoint</Application>
  <PresentationFormat>Panorámica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75</cp:revision>
  <dcterms:created xsi:type="dcterms:W3CDTF">2020-05-30T16:32:48Z</dcterms:created>
  <dcterms:modified xsi:type="dcterms:W3CDTF">2020-10-20T09:47:03Z</dcterms:modified>
</cp:coreProperties>
</file>