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46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9</cp:revision>
  <dcterms:created xsi:type="dcterms:W3CDTF">2020-05-30T16:32:48Z</dcterms:created>
  <dcterms:modified xsi:type="dcterms:W3CDTF">2020-05-30T23:22:55Z</dcterms:modified>
</cp:coreProperties>
</file>