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96A6-4CEF-4A29-A984-A340005F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9598F7-D477-476B-8040-B337BD79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414ED-542A-440A-B5FE-C32784FD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CF4-B7FD-43FF-887E-2CAC608E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956AC-9494-4AED-912F-9D9F6DDD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2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C84E0-342B-4D08-A83C-027BEA01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856638-58AA-4EA8-992B-64F8C5DB8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1B4B3-C2A2-4D17-AEC0-418EFA43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D2C87B-414C-44B0-ACA3-56615032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2A6E5-0288-4F79-B464-3A20EEDF5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76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5B7113-C477-4D6C-9C75-7F36D3008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A35D04-123D-44B1-A020-329DFD398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AEA20-E45D-4591-B556-2144A55F2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20844F-4256-427C-9AFC-3080CA05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B01C6-E628-4599-83E3-A650495C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5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E162-1D07-4DF4-BA8F-EB8CC59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F1D8B-7A55-402D-96D9-B34E5F614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3A05B0-7162-4231-8B8B-4C0CDF4A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0591C4-5A66-43F0-9243-7972606F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C6ED7-3406-4B97-9C17-83D3D75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A6EBB-13FF-4015-900F-BAFDAEA7B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6CEBBF-57F6-4A3B-AF2B-EC7E598C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F7BC5-E252-42E9-9934-5DA0C9E0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2446-A9D1-401B-9508-FA60A41E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69897-9B29-4307-A87D-3FD381B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45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8FF-918B-4C29-A5C6-7C15A684D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92056-9281-495A-92DE-02EF02566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0A56A8-453C-4A65-96BA-8CC49E75B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058457-A60A-4DD9-A84B-7CE80904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76460-E6E8-4DED-AFED-302C2C86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16990-64C7-4294-A0C3-52C5C38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2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0DED3-5742-44A2-B682-0B01E21E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17B33-14D8-4E4E-A36B-C238D6A5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CC3158-2414-4ACF-96F7-0B8ACF5D8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AFDC1-91E9-4242-A8D4-668B81773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DEBFCD-D163-4DA8-A82B-8D0CB4C8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AC1C2-737F-449C-9E1F-7BCB003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2682455-EF65-4D2F-A546-C03AB685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F766DD-A38D-422D-8D27-039A1036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26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88B34-0168-4789-A6E0-CEE378A4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B63030-4FD3-477B-BF28-512EE4E5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75035-7C2B-42D7-BEA9-6155BC93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9A1B9C-285A-4129-9E0B-BDDF8F72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CE9EB1-D6D9-4CE3-B6D5-97C2ACC6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ADC896-8334-4847-80C9-8617AB2E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C165A-7DBF-4A71-B66A-E7034531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36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43CF4-D754-467F-97A7-93DCFFA3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F7459-A9FE-4953-958A-D06276253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4FA8DB-EF33-40E5-ACDB-A3519940A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3A4947-8320-4DA2-B73B-05299564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B9CB2F-4781-490D-93BC-375D2B3B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5954A3-9D3C-42FB-B562-E75EB10E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350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831FE-570A-4123-B96C-6F0A7F156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E0EF54-02E8-4487-ABF0-57C3E7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2B66-2926-4E64-9AB8-64078FA9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DE0B0-0ED2-4AE4-B951-449EC393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00484-99E9-4FB4-AD3A-7580914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B70394-0793-4B78-9B3D-BBB49E30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89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EFDC2B-CB22-4247-9CAF-61FDF4B8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BC36B-FABE-4A3A-97D7-9AB6F7108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71793-378D-479E-8756-807B71C1A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2414-0C21-4CC3-871B-2D6AD27EF3B6}" type="datetimeFigureOut">
              <a:rPr lang="es-ES" smtClean="0"/>
              <a:t>31/05/2020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890D61-E530-4EBC-8754-EB019F7A6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790A22-F497-451D-B9FE-5A4A69708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1817-7773-463A-8D72-5BEF97D5F2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054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V00.00</a:t>
            </a:r>
          </a:p>
          <a:p>
            <a:pPr marL="285750" indent="-285750">
              <a:buFontTx/>
              <a:buChar char="-"/>
            </a:pPr>
            <a:r>
              <a:rPr lang="es-ES" dirty="0"/>
              <a:t>Display </a:t>
            </a:r>
            <a:r>
              <a:rPr lang="es-ES" dirty="0" err="1"/>
              <a:t>map</a:t>
            </a:r>
            <a:r>
              <a:rPr lang="es-ES" dirty="0"/>
              <a:t> and </a:t>
            </a:r>
            <a:r>
              <a:rPr lang="es-ES" dirty="0" err="1"/>
              <a:t>elevation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Compute </a:t>
            </a:r>
            <a:r>
              <a:rPr lang="es-ES" dirty="0" err="1"/>
              <a:t>best</a:t>
            </a:r>
            <a:r>
              <a:rPr lang="es-ES" dirty="0"/>
              <a:t> zoom</a:t>
            </a:r>
          </a:p>
        </p:txBody>
      </p:sp>
    </p:spTree>
    <p:extLst>
      <p:ext uri="{BB962C8B-B14F-4D97-AF65-F5344CB8AC3E}">
        <p14:creationId xmlns:p14="http://schemas.microsoft.com/office/powerpoint/2010/main" val="42523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V00.01</a:t>
            </a:r>
          </a:p>
          <a:p>
            <a:pPr marL="285750" indent="-285750">
              <a:buFontTx/>
              <a:buChar char="-"/>
            </a:pPr>
            <a:r>
              <a:rPr lang="es-ES" dirty="0"/>
              <a:t>Basic </a:t>
            </a:r>
            <a:r>
              <a:rPr lang="es-ES" dirty="0" err="1"/>
              <a:t>menu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2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V00.02</a:t>
            </a:r>
          </a:p>
          <a:p>
            <a:pPr marL="285750" indent="-285750">
              <a:buFontTx/>
              <a:buChar char="-"/>
            </a:pPr>
            <a:r>
              <a:rPr lang="es-ES" dirty="0"/>
              <a:t>Zoom </a:t>
            </a:r>
            <a:r>
              <a:rPr lang="es-ES" dirty="0" err="1"/>
              <a:t>management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41765758-26E6-469B-9C88-CCB495D94C5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3396B0F-C78C-41F2-969C-0648502A080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5E7E50-90DC-4E6F-A3F0-F177D680C922}"/>
              </a:ext>
            </a:extLst>
          </p:cNvPr>
          <p:cNvSpPr txBox="1"/>
          <p:nvPr/>
        </p:nvSpPr>
        <p:spPr>
          <a:xfrm>
            <a:off x="1476459" y="1323906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87373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B84089-D466-4D04-9783-CB6ADAAD6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057" y="1193683"/>
            <a:ext cx="5087713" cy="35628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8A3EDD-413E-4611-B0F7-F3E7B0E8B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217" y="4884598"/>
            <a:ext cx="5332428" cy="14114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7D8C68F-3C3F-474E-B2E2-87E9ABCA7C2D}"/>
              </a:ext>
            </a:extLst>
          </p:cNvPr>
          <p:cNvSpPr txBox="1"/>
          <p:nvPr/>
        </p:nvSpPr>
        <p:spPr>
          <a:xfrm>
            <a:off x="1325461" y="645952"/>
            <a:ext cx="9647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B7775D-6619-47FA-95FC-2BFF98F90E33}"/>
              </a:ext>
            </a:extLst>
          </p:cNvPr>
          <p:cNvSpPr txBox="1"/>
          <p:nvPr/>
        </p:nvSpPr>
        <p:spPr>
          <a:xfrm>
            <a:off x="1476461" y="1015284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track</a:t>
            </a:r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B399B8-DA52-4C30-972E-53ADA9421924}"/>
              </a:ext>
            </a:extLst>
          </p:cNvPr>
          <p:cNvSpPr txBox="1"/>
          <p:nvPr/>
        </p:nvSpPr>
        <p:spPr>
          <a:xfrm>
            <a:off x="1476460" y="1323061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Load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9B563DB-707C-4CD4-803E-C6573FDAE050}"/>
              </a:ext>
            </a:extLst>
          </p:cNvPr>
          <p:cNvSpPr txBox="1"/>
          <p:nvPr/>
        </p:nvSpPr>
        <p:spPr>
          <a:xfrm>
            <a:off x="1476460" y="1615478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/>
              <a:t>New </a:t>
            </a:r>
            <a:r>
              <a:rPr lang="es-ES" sz="1400" dirty="0" err="1"/>
              <a:t>session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80FAD-8BDF-4D61-BA99-FBF4A8BD191D}"/>
              </a:ext>
            </a:extLst>
          </p:cNvPr>
          <p:cNvSpPr txBox="1"/>
          <p:nvPr/>
        </p:nvSpPr>
        <p:spPr>
          <a:xfrm>
            <a:off x="1476460" y="1905363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Save</a:t>
            </a:r>
            <a:endParaRPr lang="es-ES" sz="14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5F6E4A-3AFF-444D-931D-D0FEA190FED5}"/>
              </a:ext>
            </a:extLst>
          </p:cNvPr>
          <p:cNvSpPr txBox="1"/>
          <p:nvPr/>
        </p:nvSpPr>
        <p:spPr>
          <a:xfrm>
            <a:off x="1476459" y="2213140"/>
            <a:ext cx="1325461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400" dirty="0" err="1"/>
              <a:t>Exit</a:t>
            </a:r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1CAC72-0D93-49C6-8913-A7593E1C4044}"/>
              </a:ext>
            </a:extLst>
          </p:cNvPr>
          <p:cNvSpPr txBox="1"/>
          <p:nvPr/>
        </p:nvSpPr>
        <p:spPr>
          <a:xfrm>
            <a:off x="8783273" y="234892"/>
            <a:ext cx="3087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Notes:</a:t>
            </a:r>
          </a:p>
          <a:p>
            <a:pPr marL="285750" indent="-285750">
              <a:buFontTx/>
              <a:buChar char="-"/>
            </a:pPr>
            <a:r>
              <a:rPr lang="es-ES" dirty="0"/>
              <a:t>V00.03</a:t>
            </a:r>
          </a:p>
          <a:p>
            <a:pPr marL="285750" indent="-285750">
              <a:buFontTx/>
              <a:buChar char="-"/>
            </a:pPr>
            <a:r>
              <a:rPr lang="es-ES" dirty="0"/>
              <a:t>File </a:t>
            </a:r>
            <a:r>
              <a:rPr lang="es-ES" dirty="0" err="1"/>
              <a:t>options</a:t>
            </a:r>
            <a:endParaRPr lang="es-ES" dirty="0"/>
          </a:p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E082FDB-5094-4F0F-8661-7B8640501D0A}"/>
              </a:ext>
            </a:extLst>
          </p:cNvPr>
          <p:cNvGrpSpPr/>
          <p:nvPr/>
        </p:nvGrpSpPr>
        <p:grpSpPr>
          <a:xfrm>
            <a:off x="7945770" y="3897247"/>
            <a:ext cx="267052" cy="615554"/>
            <a:chOff x="8851781" y="2520917"/>
            <a:chExt cx="267052" cy="615554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19713EAB-5261-4665-91F7-2DFD19C8A273}"/>
                </a:ext>
              </a:extLst>
            </p:cNvPr>
            <p:cNvSpPr txBox="1"/>
            <p:nvPr/>
          </p:nvSpPr>
          <p:spPr>
            <a:xfrm>
              <a:off x="8851782" y="2520917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+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F98C1302-45BF-449D-BD36-6743087E2F05}"/>
                </a:ext>
              </a:extLst>
            </p:cNvPr>
            <p:cNvSpPr txBox="1"/>
            <p:nvPr/>
          </p:nvSpPr>
          <p:spPr>
            <a:xfrm>
              <a:off x="8851781" y="2828694"/>
              <a:ext cx="267051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845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46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Alonso Guerrero Llorente</dc:creator>
  <cp:lastModifiedBy>Alonso Guerrero Llorente</cp:lastModifiedBy>
  <cp:revision>8</cp:revision>
  <dcterms:created xsi:type="dcterms:W3CDTF">2020-05-30T16:32:48Z</dcterms:created>
  <dcterms:modified xsi:type="dcterms:W3CDTF">2020-05-30T22:47:52Z</dcterms:modified>
</cp:coreProperties>
</file>