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>
        <p:scale>
          <a:sx n="100" d="100"/>
          <a:sy n="100" d="100"/>
        </p:scale>
        <p:origin x="8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content/5-reasons-you-need-to-learn-to-write-python-decorators/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>
                <a:hlinkClick r:id="rId4"/>
              </a:rPr>
              <a:t>https://stackoverflow.com/questions/17466561/best-way-to-structure-a-tk-application</a:t>
            </a:r>
            <a:endParaRPr lang="en-US" altLang="en-US" sz="1400" dirty="0"/>
          </a:p>
          <a:p>
            <a:r>
              <a:rPr lang="en-US" sz="1400">
                <a:hlinkClick r:id="rId5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409</Words>
  <Application>Microsoft Office PowerPoint</Application>
  <PresentationFormat>Panorámica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52</cp:revision>
  <dcterms:created xsi:type="dcterms:W3CDTF">2020-05-30T16:32:48Z</dcterms:created>
  <dcterms:modified xsi:type="dcterms:W3CDTF">2020-06-12T23:46:19Z</dcterms:modified>
</cp:coreProperties>
</file>