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2" r:id="rId6"/>
    <p:sldId id="263" r:id="rId7"/>
    <p:sldId id="260" r:id="rId8"/>
    <p:sldId id="266" r:id="rId9"/>
    <p:sldId id="265" r:id="rId10"/>
    <p:sldId id="264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31T21:52:03.72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73,'15'-1,"1"-1,-1 0,0-2,0 1,-1-2,1 0,6-4,31-9,-31 13,0 2,1 0,0 1,0 2,13 0,-29 0,144-8,-115 6,-1 2,11 2,-39-1,0 1,0-1,-1 1,1 1,-1-1,1 1,1 1,27 12,143 42,-164-54,0 1,0 1,0 0,1 2,18 9,-15-10,1-1,0 0,16 3,-31-8,1 0,-1 0,0 0,0 1,0 0,0-1,0 1,-1 0,1 0,0 1,-1-1,0 1,1-1,1 3,29 48,-10-15,-18-31,-2 0,1 0,0 0,-1 1,-1-1,1 1,-1 0,-1 0,1-1,-1 1,-1 1,2 23,-1 0,-3 7,1 6,3-8,-1-23,-1-1,0 1,0-1,-1 0,-2 8,-2-10,0 0,0 0,0-1,-2 0,-1 3,4-7,1-2,0-1,0 0,0 0,0 0,0-1,-1 1,1-1,-1 1,0-1,1-1,-1 1,0 0,0-1,0 0,0 0,-3 1,3-2,1 1,-1-1,1 1,0 0,-1 0,1 1,0-1,0 1,0-1,0 1,0 0,0 0,1 1,-1-1,1 0,-1 1,1-1,0 1,0 0,0 0,0 0,1 0,-1 0,1-1,-3 9,1-1,-1 1,2 0,-2 10,3-18,0 1,0-1,0 1,0-1,-1 0,1 0,-1 0,-1 2,-10 26,10-16,1-6,-1 0,2 0,0 1,0-1,0 0,1 1,1-1,0 0,0 0,1 1,0 2,0-10,-1-1,0 1,1 0,-1 0,1-1,-1 1,1-1,0 0,0 1,0-1,0 0,0 0,0 0,0 0,0 0,1 0,-1 0,1 0,-1 0,0 1,1-1,-1 1,0 0,0 0,0-1,0 1,0 1,2 2,0 0,0 0,0-1,0 1,1-1,0-1,0 1,0 0,0-1,0 0,1-1,-1 1,7 1,-2 0,1-1,0-1,0 0,0 0,0-1,0-1,3 0,-14 0,1 0,0-1,0 1,-1 0,1 0,0 0,0 0,0 0,-1 0,1 0,0 0,0 0,-1 1,1-1,0 0,0 0,-1 1,1-1,0 0,-1 1,1-1,0 1,-1-1,1 1,-1-1,1 1,0-1,-1 1,0 0,1-1,-1 1,1 0,-1-1,0 1,1 0,-1 0,0-1,0 1,0 0,1 0,-1-1,0 1,0 0,0 0,0 0,-1 0,0 3,0 0,0-1,0 1,-1-1,0 1,0-1,0 1,-2 2,27-31,-20 23,0-1,0 0,0 0,0 0,-1-1,1 1,-1-1,1 1,-1-1,0 0,-1 0,1 0,-1 0,0 0,1-3,-1-1,0 1,0-1,-1 0,0 0,-1 1,0-1,0 0,0 1,-1-1,0 0,-1 1,1 0,-1-6,0 0,2 0,0 0,0 0,1-1,1 1,1-8,0-25,7-146,-9 185,0 1,1-1,-1 1,2 0,-1 0,1-1,0-1,-1 6,1 0,-1 0,0 0,1 0,-1 0,1 1,-1-1,1 0,0 1,0-1,0 1,0 0,0 0,0-1,0 1,0 1,0-1,1 0,-1 0,0 1,1-1,13-4,-1 0,1-2,-1 0,-1-1,5-3,49-24,-65 34,-1 0,1 0,0 1,-1-1,1 0,0 1,-1 0,1-1,0 1,0 0,-1 0,1 1,0-1,-1 1,1-1,0 1,1 0,-1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31T21:52:03.72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73,'15'-1,"1"-1,-1 0,0-2,0 1,-1-2,1 0,6-4,31-9,-31 13,0 2,1 0,0 1,0 2,13 0,-29 0,144-8,-115 6,-1 2,11 2,-39-1,0 1,0-1,-1 1,1 1,-1-1,1 1,1 1,27 12,143 42,-164-54,0 1,0 1,0 0,1 2,18 9,-15-10,1-1,0 0,16 3,-31-8,1 0,-1 0,0 0,0 1,0 0,0-1,0 1,-1 0,1 0,0 1,-1-1,0 1,1-1,1 3,29 48,-10-15,-18-31,-2 0,1 0,0 0,-1 1,-1-1,1 1,-1 0,-1 0,1-1,-1 1,-1 1,2 23,-1 0,-3 7,1 6,3-8,-1-23,-1-1,0 1,0-1,-1 0,-2 8,-2-10,0 0,0 0,0-1,-2 0,-1 3,4-7,1-2,0-1,0 0,0 0,0 0,0-1,-1 1,1-1,-1 1,0-1,1-1,-1 1,0 0,0-1,0 0,0 0,-3 1,3-2,1 1,-1-1,1 1,0 0,-1 0,1 1,0-1,0 1,0-1,0 1,0 0,0 0,1 1,-1-1,1 0,-1 1,1-1,0 1,0 0,0 0,0 0,1 0,-1 0,1-1,-3 9,1-1,-1 1,2 0,-2 10,3-18,0 1,0-1,0 1,0-1,-1 0,1 0,-1 0,-1 2,-10 26,10-16,1-6,-1 0,2 0,0 1,0-1,0 0,1 1,1-1,0 0,0 0,1 1,0 2,0-10,-1-1,0 1,1 0,-1 0,1-1,-1 1,1-1,0 0,0 1,0-1,0 0,0 0,0 0,0 0,0 0,1 0,-1 0,1 0,-1 0,0 1,1-1,-1 1,0 0,0 0,0-1,0 1,0 1,2 2,0 0,0 0,0-1,0 1,1-1,0-1,0 1,0 0,0-1,0 0,1-1,-1 1,7 1,-2 0,1-1,0-1,0 0,0 0,0-1,0-1,3 0,-14 0,1 0,0-1,0 1,-1 0,1 0,0 0,0 0,0 0,-1 0,1 0,0 0,0 0,-1 1,1-1,0 0,0 0,-1 1,1-1,0 0,-1 1,1-1,0 1,-1-1,1 1,-1-1,1 1,0-1,-1 1,0 0,1-1,-1 1,1 0,-1-1,0 1,1 0,-1 0,0-1,0 1,0 0,1 0,-1-1,0 1,0 0,0 0,0 0,-1 0,0 3,0 0,0-1,0 1,-1-1,0 1,0-1,0 1,-2 2,27-31,-20 23,0-1,0 0,0 0,0 0,-1-1,1 1,-1-1,1 1,-1-1,0 0,-1 0,1 0,-1 0,0 0,1-3,-1-1,0 1,0-1,-1 0,0 0,-1 1,0-1,0 0,0 1,-1-1,0 0,-1 1,1 0,-1-6,0 0,2 0,0 0,0 0,1-1,1 1,1-8,0-25,7-146,-9 185,0 1,1-1,-1 1,2 0,-1 0,1-1,0-1,-1 6,1 0,-1 0,0 0,1 0,-1 0,1 1,-1-1,1 0,0 1,0-1,0 1,0 0,0 0,0-1,0 1,0 1,0-1,1 0,-1 0,0 1,1-1,13-4,-1 0,1-2,-1 0,-1-1,5-3,49-24,-65 34,-1 0,1 0,0 1,-1-1,1 0,0 1,-1 0,1-1,0 1,0 0,-1 0,1 1,0-1,-1 1,1-1,0 1,1 0,-1 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296A6-4CEF-4A29-A984-A340005F6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9598F7-D477-476B-8040-B337BD795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4414ED-542A-440A-B5FE-C32784FD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731CF4-B7FD-43FF-887E-2CAC608E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7956AC-9494-4AED-912F-9D9F6DDD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122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C84E0-342B-4D08-A83C-027BEA01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856638-58AA-4EA8-992B-64F8C5DB8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31B4B3-C2A2-4D17-AEC0-418EFA43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D2C87B-414C-44B0-ACA3-56615032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A2A6E5-0288-4F79-B464-3A20EEDF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7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5B7113-C477-4D6C-9C75-7F36D3008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A35D04-123D-44B1-A020-329DFD398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DAEA20-E45D-4591-B556-2144A55F2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20844F-4256-427C-9AFC-3080CA05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4B01C6-E628-4599-83E3-A650495C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56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FE162-1D07-4DF4-BA8F-EB8CC591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9F1D8B-7A55-402D-96D9-B34E5F614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3A05B0-7162-4231-8B8B-4C0CDF4A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0591C4-5A66-43F0-9243-7972606F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8C6ED7-3406-4B97-9C17-83D3D758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73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A6EBB-13FF-4015-900F-BAFDAEA7B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6CEBBF-57F6-4A3B-AF2B-EC7E598CD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7F7BC5-E252-42E9-9934-5DA0C9E0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1E2446-A9D1-401B-9508-FA60A41E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69897-9B29-4307-A87D-3FD381B0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645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4E8FF-918B-4C29-A5C6-7C15A684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92056-9281-495A-92DE-02EF02566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0A56A8-453C-4A65-96BA-8CC49E75B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058457-A60A-4DD9-A84B-7CE80904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B76460-E6E8-4DED-AFED-302C2C86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16990-64C7-4294-A0C3-52C5C386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21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0DED3-5742-44A2-B682-0B01E21E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517B33-14D8-4E4E-A36B-C238D6A55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CC3158-2414-4ACF-96F7-0B8ACF5D8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4AFDC1-91E9-4242-A8D4-668B81773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DEBFCD-D163-4DA8-A82B-8D0CB4C81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1AC1C2-737F-449C-9E1F-7BCB0039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682455-EF65-4D2F-A546-C03AB685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8F766DD-A38D-422D-8D27-039A1036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26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88B34-0168-4789-A6E0-CEE378A4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B63030-4FD3-477B-BF28-512EE4E5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A75035-7C2B-42D7-BEA9-6155BC93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9A1B9C-285A-4129-9E0B-BDDF8F72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45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CE9EB1-D6D9-4CE3-B6D5-97C2ACC6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ADC896-8334-4847-80C9-8617AB2E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3C165A-7DBF-4A71-B66A-E7034531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436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43CF4-D754-467F-97A7-93DCFFA3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1F7459-A9FE-4953-958A-D06276253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4FA8DB-EF33-40E5-ACDB-A3519940A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3A4947-8320-4DA2-B73B-052995645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B9CB2F-4781-490D-93BC-375D2B3B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5954A3-9D3C-42FB-B562-E75EB10E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350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831FE-570A-4123-B96C-6F0A7F15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E0EF54-02E8-4487-ABF0-57C3E7322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FE2B66-2926-4E64-9AB8-64078FA92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3DE0B0-0ED2-4AE4-B951-449EC393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B00484-99E9-4FB4-AD3A-75809148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B70394-0793-4B78-9B3D-BBB49E30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89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EFDC2B-CB22-4247-9CAF-61FDF4B8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3BC36B-FABE-4A3A-97D7-9AB6F7108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471793-378D-479E-8756-807B71C1A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2414-0C21-4CC3-871B-2D6AD27EF3B6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890D61-E530-4EBC-8754-EB019F7A6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790A22-F497-451D-B9FE-5A4A69708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054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QVvvaa0QuDclKx-QpC9wntnURXVJqLyk" TargetMode="External"/><Relationship Id="rId2" Type="http://schemas.openxmlformats.org/officeDocument/2006/relationships/hyperlink" Target="https://pythonprogramming.net/tkinter-depth-tutorial-making-actual-progra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V00.00</a:t>
            </a:r>
          </a:p>
          <a:p>
            <a:pPr marL="285750" indent="-285750">
              <a:buFontTx/>
              <a:buChar char="-"/>
            </a:pPr>
            <a:r>
              <a:rPr lang="es-ES" dirty="0"/>
              <a:t>Display </a:t>
            </a:r>
            <a:r>
              <a:rPr lang="es-ES" dirty="0" err="1"/>
              <a:t>map</a:t>
            </a:r>
            <a:r>
              <a:rPr lang="es-ES" dirty="0"/>
              <a:t> and </a:t>
            </a:r>
            <a:r>
              <a:rPr lang="es-ES" dirty="0" err="1"/>
              <a:t>elevation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Compute </a:t>
            </a:r>
            <a:r>
              <a:rPr lang="es-ES" dirty="0" err="1"/>
              <a:t>best</a:t>
            </a:r>
            <a:r>
              <a:rPr lang="es-ES" dirty="0"/>
              <a:t> zoom</a:t>
            </a:r>
          </a:p>
        </p:txBody>
      </p:sp>
      <p:pic>
        <p:nvPicPr>
          <p:cNvPr id="1026" name="Picture 2" descr="Rendered Image">
            <a:extLst>
              <a:ext uri="{FF2B5EF4-FFF2-40B4-BE49-F238E27FC236}">
                <a16:creationId xmlns:a16="http://schemas.microsoft.com/office/drawing/2014/main" id="{099DD11F-49EC-4EF6-87E6-604BF4F4D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316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249136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400136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400135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400135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400135" y="187678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400131" y="249492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V01.00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edit</a:t>
            </a: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 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unit</a:t>
            </a:r>
            <a:r>
              <a:rPr lang="es-ES" dirty="0"/>
              <a:t> </a:t>
            </a:r>
            <a:r>
              <a:rPr lang="es-ES" dirty="0" err="1"/>
              <a:t>tests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Refactor</a:t>
            </a:r>
            <a:r>
              <a:rPr lang="es-ES" dirty="0"/>
              <a:t> </a:t>
            </a:r>
            <a:r>
              <a:rPr lang="es-ES" dirty="0" err="1"/>
              <a:t>directory</a:t>
            </a: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 (</a:t>
            </a:r>
            <a:r>
              <a:rPr lang="es-ES" dirty="0" err="1"/>
              <a:t>src</a:t>
            </a:r>
            <a:r>
              <a:rPr lang="es-ES" dirty="0"/>
              <a:t>, </a:t>
            </a:r>
            <a:r>
              <a:rPr lang="es-ES" dirty="0" err="1"/>
              <a:t>dsg</a:t>
            </a:r>
            <a:r>
              <a:rPr lang="es-ES" dirty="0"/>
              <a:t>, </a:t>
            </a:r>
            <a:r>
              <a:rPr lang="es-ES" dirty="0" err="1"/>
              <a:t>bin</a:t>
            </a:r>
            <a:r>
              <a:rPr lang="es-ES" dirty="0"/>
              <a:t>, test)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pic>
        <p:nvPicPr>
          <p:cNvPr id="15" name="Picture 2" descr="Rendered Image">
            <a:extLst>
              <a:ext uri="{FF2B5EF4-FFF2-40B4-BE49-F238E27FC236}">
                <a16:creationId xmlns:a16="http://schemas.microsoft.com/office/drawing/2014/main" id="{7B2E289B-43CF-4B37-97C5-425FBF055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513878" y="227860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6388275-7A37-4C1C-AEE0-BCB3DB9E4552}"/>
              </a:ext>
            </a:extLst>
          </p:cNvPr>
          <p:cNvSpPr txBox="1"/>
          <p:nvPr/>
        </p:nvSpPr>
        <p:spPr>
          <a:xfrm>
            <a:off x="1725595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Edit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C264CB2-A6FA-4E6B-AE91-CFBA18F78ADA}"/>
              </a:ext>
            </a:extLst>
          </p:cNvPr>
          <p:cNvSpPr txBox="1"/>
          <p:nvPr/>
        </p:nvSpPr>
        <p:spPr>
          <a:xfrm>
            <a:off x="1876595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Cut</a:t>
            </a:r>
            <a:endParaRPr lang="es-ES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8151BB7-52B9-4035-A738-BD140D5D48F6}"/>
              </a:ext>
            </a:extLst>
          </p:cNvPr>
          <p:cNvSpPr txBox="1"/>
          <p:nvPr/>
        </p:nvSpPr>
        <p:spPr>
          <a:xfrm>
            <a:off x="1876594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Reverse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6F10B72-267E-4BFB-B14E-69572CFA8C21}"/>
              </a:ext>
            </a:extLst>
          </p:cNvPr>
          <p:cNvSpPr txBox="1"/>
          <p:nvPr/>
        </p:nvSpPr>
        <p:spPr>
          <a:xfrm>
            <a:off x="1876594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Insert</a:t>
            </a:r>
            <a:r>
              <a:rPr lang="es-ES" sz="1400" dirty="0"/>
              <a:t> time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AEA99F1-4674-46B3-9798-FADF21C40105}"/>
              </a:ext>
            </a:extLst>
          </p:cNvPr>
          <p:cNvSpPr txBox="1"/>
          <p:nvPr/>
        </p:nvSpPr>
        <p:spPr>
          <a:xfrm>
            <a:off x="1876594" y="1876788"/>
            <a:ext cx="1433568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Correct</a:t>
            </a:r>
            <a:r>
              <a:rPr lang="es-ES" sz="1400" dirty="0"/>
              <a:t> </a:t>
            </a:r>
            <a:r>
              <a:rPr lang="es-ES" sz="1400" dirty="0" err="1"/>
              <a:t>elevation</a:t>
            </a:r>
            <a:endParaRPr lang="es-ES" sz="14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ADFD561-D90E-4185-8F9E-2A01AB69B558}"/>
              </a:ext>
            </a:extLst>
          </p:cNvPr>
          <p:cNvSpPr txBox="1"/>
          <p:nvPr/>
        </p:nvSpPr>
        <p:spPr>
          <a:xfrm>
            <a:off x="1876593" y="2184565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Split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3CA3997-88B1-43F2-AF68-E31491FCB976}"/>
              </a:ext>
            </a:extLst>
          </p:cNvPr>
          <p:cNvSpPr txBox="1"/>
          <p:nvPr/>
        </p:nvSpPr>
        <p:spPr>
          <a:xfrm>
            <a:off x="400134" y="2184565"/>
            <a:ext cx="1319349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56836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5F60B9-F51F-4741-9701-C8B0CFB0C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4341"/>
            <a:ext cx="10515600" cy="5522622"/>
          </a:xfrm>
        </p:spPr>
        <p:txBody>
          <a:bodyPr/>
          <a:lstStyle/>
          <a:p>
            <a:pPr marL="0" indent="0">
              <a:buNone/>
            </a:pPr>
            <a:r>
              <a:rPr lang="es-ES" sz="1600" b="1" dirty="0" err="1"/>
              <a:t>Useful</a:t>
            </a:r>
            <a:r>
              <a:rPr lang="es-ES" sz="1600" b="1" dirty="0"/>
              <a:t> links</a:t>
            </a:r>
            <a:endParaRPr lang="es-ES" sz="1600" dirty="0"/>
          </a:p>
          <a:p>
            <a:r>
              <a:rPr lang="es-ES" sz="1400" dirty="0" err="1"/>
              <a:t>Tkinter</a:t>
            </a:r>
            <a:r>
              <a:rPr lang="es-ES" sz="1400" dirty="0"/>
              <a:t> </a:t>
            </a:r>
            <a:r>
              <a:rPr lang="es-ES" sz="1400" dirty="0" err="1"/>
              <a:t>course</a:t>
            </a:r>
            <a:r>
              <a:rPr lang="es-ES" sz="1400" dirty="0"/>
              <a:t>: </a:t>
            </a:r>
            <a:r>
              <a:rPr lang="en-US" sz="1400" dirty="0">
                <a:hlinkClick r:id="rId2"/>
              </a:rPr>
              <a:t>https://pythonprogramming.net/tkinter-depth-tutorial-making-actual-program/</a:t>
            </a:r>
            <a:r>
              <a:rPr lang="en-US" sz="1400" dirty="0"/>
              <a:t> </a:t>
            </a:r>
            <a:r>
              <a:rPr lang="en-US" sz="1400" dirty="0">
                <a:hlinkClick r:id="rId3"/>
              </a:rPr>
              <a:t>https://www.youtube.com/playlist?list=PLQVvvaa0QuDclKx-QpC9wntnURXVJqLyk</a:t>
            </a:r>
            <a:endParaRPr lang="es-ES" sz="1400" dirty="0"/>
          </a:p>
          <a:p>
            <a:r>
              <a:rPr lang="es-ES" sz="1400" dirty="0" err="1"/>
              <a:t>Tkinter</a:t>
            </a:r>
            <a:r>
              <a:rPr lang="es-ES" sz="1400" dirty="0"/>
              <a:t> </a:t>
            </a:r>
            <a:r>
              <a:rPr lang="es-ES" sz="1400" dirty="0" err="1"/>
              <a:t>organization</a:t>
            </a:r>
            <a:r>
              <a:rPr lang="es-ES" sz="1400" dirty="0"/>
              <a:t>: </a:t>
            </a:r>
            <a:r>
              <a:rPr lang="en-US" altLang="en-US" sz="1400" dirty="0"/>
              <a:t>https://stackoverflow.com/questions/17466561/best-way-to-structure-a-tk-application</a:t>
            </a:r>
          </a:p>
          <a:p>
            <a:pPr marL="0" indent="0">
              <a:buNone/>
            </a:pPr>
            <a:r>
              <a:rPr lang="es-E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028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132390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V00.01</a:t>
            </a:r>
          </a:p>
          <a:p>
            <a:pPr marL="285750" indent="-285750">
              <a:buFontTx/>
              <a:buChar char="-"/>
            </a:pPr>
            <a:r>
              <a:rPr lang="es-ES" dirty="0"/>
              <a:t>Basic </a:t>
            </a:r>
            <a:r>
              <a:rPr lang="es-ES" dirty="0" err="1"/>
              <a:t>menu</a:t>
            </a:r>
            <a:endParaRPr lang="es-ES" dirty="0"/>
          </a:p>
          <a:p>
            <a:endParaRPr lang="es-ES" dirty="0"/>
          </a:p>
        </p:txBody>
      </p:sp>
      <p:pic>
        <p:nvPicPr>
          <p:cNvPr id="10" name="Picture 2" descr="Rendered Image">
            <a:extLst>
              <a:ext uri="{FF2B5EF4-FFF2-40B4-BE49-F238E27FC236}">
                <a16:creationId xmlns:a16="http://schemas.microsoft.com/office/drawing/2014/main" id="{EDC6CD28-258B-4868-8223-C78FF2DC3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22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V00.02</a:t>
            </a:r>
          </a:p>
          <a:p>
            <a:pPr marL="285750" indent="-285750">
              <a:buFontTx/>
              <a:buChar char="-"/>
            </a:pPr>
            <a:r>
              <a:rPr lang="es-ES" dirty="0"/>
              <a:t>Load </a:t>
            </a:r>
            <a:r>
              <a:rPr lang="es-ES" dirty="0" err="1"/>
              <a:t>multiple</a:t>
            </a:r>
            <a:r>
              <a:rPr lang="es-ES" dirty="0"/>
              <a:t> </a:t>
            </a:r>
            <a:r>
              <a:rPr lang="es-ES" dirty="0" err="1"/>
              <a:t>tracks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Refactor</a:t>
            </a:r>
            <a:r>
              <a:rPr lang="es-ES" dirty="0"/>
              <a:t> GUI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Check</a:t>
            </a:r>
            <a:r>
              <a:rPr lang="es-ES" dirty="0"/>
              <a:t> </a:t>
            </a:r>
            <a:r>
              <a:rPr lang="es-ES" dirty="0" err="1"/>
              <a:t>duplicated</a:t>
            </a:r>
            <a:r>
              <a:rPr lang="es-ES" dirty="0"/>
              <a:t> files</a:t>
            </a: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765758-26E6-469B-9C88-CCB495D94C5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3396B0F-C78C-41F2-969C-0648502A080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B5E7E50-90DC-4E6F-A3F0-F177D680C922}"/>
              </a:ext>
            </a:extLst>
          </p:cNvPr>
          <p:cNvSpPr txBox="1"/>
          <p:nvPr/>
        </p:nvSpPr>
        <p:spPr>
          <a:xfrm>
            <a:off x="1476459" y="132390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pic>
        <p:nvPicPr>
          <p:cNvPr id="12" name="Picture 2" descr="Rendered Image">
            <a:extLst>
              <a:ext uri="{FF2B5EF4-FFF2-40B4-BE49-F238E27FC236}">
                <a16:creationId xmlns:a16="http://schemas.microsoft.com/office/drawing/2014/main" id="{54249FF8-7268-45B6-B82E-4802D7C55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73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V00.03</a:t>
            </a:r>
          </a:p>
          <a:p>
            <a:pPr marL="285750" indent="-285750">
              <a:buFontTx/>
              <a:buChar char="-"/>
            </a:pPr>
            <a:r>
              <a:rPr lang="es-ES" dirty="0"/>
              <a:t>File </a:t>
            </a:r>
            <a:r>
              <a:rPr lang="es-ES" dirty="0" err="1"/>
              <a:t>options</a:t>
            </a:r>
            <a:endParaRPr lang="es-ES" dirty="0"/>
          </a:p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pic>
        <p:nvPicPr>
          <p:cNvPr id="19" name="Picture 2" descr="Rendered Image">
            <a:extLst>
              <a:ext uri="{FF2B5EF4-FFF2-40B4-BE49-F238E27FC236}">
                <a16:creationId xmlns:a16="http://schemas.microsoft.com/office/drawing/2014/main" id="{33779A03-33C4-42CE-8D14-70C44AE26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84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V00.04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Summary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full </a:t>
            </a:r>
            <a:r>
              <a:rPr lang="es-ES" dirty="0" err="1"/>
              <a:t>track</a:t>
            </a:r>
            <a:r>
              <a:rPr lang="es-ES" dirty="0"/>
              <a:t> in table and single </a:t>
            </a:r>
            <a:r>
              <a:rPr lang="es-ES" dirty="0" err="1"/>
              <a:t>segments</a:t>
            </a:r>
            <a:endParaRPr lang="es-ES" dirty="0"/>
          </a:p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513878" y="227860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pic>
        <p:nvPicPr>
          <p:cNvPr id="19" name="Picture 2" descr="Rendered Image">
            <a:extLst>
              <a:ext uri="{FF2B5EF4-FFF2-40B4-BE49-F238E27FC236}">
                <a16:creationId xmlns:a16="http://schemas.microsoft.com/office/drawing/2014/main" id="{C873BD29-DB74-4368-82A1-D91AF8E68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52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854294" y="105013"/>
            <a:ext cx="3087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V00.05</a:t>
            </a:r>
          </a:p>
          <a:p>
            <a:pPr marL="285750" indent="-285750">
              <a:buFontTx/>
              <a:buChar char="-"/>
            </a:pPr>
            <a:r>
              <a:rPr lang="es-ES" sz="1400" dirty="0" err="1"/>
              <a:t>When</a:t>
            </a:r>
            <a:r>
              <a:rPr lang="es-ES" sz="1400" dirty="0"/>
              <a:t> </a:t>
            </a:r>
            <a:r>
              <a:rPr lang="es-ES" sz="1400" dirty="0" err="1"/>
              <a:t>selecting</a:t>
            </a:r>
            <a:r>
              <a:rPr lang="es-ES" sz="1400" dirty="0"/>
              <a:t> a line in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plot</a:t>
            </a:r>
            <a:r>
              <a:rPr lang="es-ES" sz="1400" dirty="0"/>
              <a:t>: </a:t>
            </a:r>
          </a:p>
          <a:p>
            <a:pPr marL="742950" lvl="1" indent="-285750">
              <a:buFontTx/>
              <a:buChar char="-"/>
            </a:pPr>
            <a:r>
              <a:rPr lang="es-ES" sz="1400" dirty="0"/>
              <a:t> </a:t>
            </a:r>
            <a:r>
              <a:rPr lang="es-ES" sz="1400" dirty="0" err="1"/>
              <a:t>its</a:t>
            </a:r>
            <a:r>
              <a:rPr lang="es-ES" sz="1400" dirty="0"/>
              <a:t> </a:t>
            </a:r>
            <a:r>
              <a:rPr lang="es-ES" sz="1400" dirty="0" err="1"/>
              <a:t>thickness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increased</a:t>
            </a:r>
            <a:endParaRPr lang="es-ES" sz="1400" dirty="0"/>
          </a:p>
          <a:p>
            <a:pPr marL="742950" lvl="1" indent="-285750">
              <a:buFontTx/>
              <a:buChar char="-"/>
            </a:pPr>
            <a:r>
              <a:rPr lang="es-ES" sz="1400" dirty="0" err="1"/>
              <a:t>Elevation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that</a:t>
            </a:r>
            <a:r>
              <a:rPr lang="es-ES" sz="1400" dirty="0"/>
              <a:t> </a:t>
            </a:r>
            <a:r>
              <a:rPr lang="es-ES" sz="1400" dirty="0" err="1"/>
              <a:t>segment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displayd</a:t>
            </a:r>
            <a:endParaRPr lang="es-ES" sz="1400" dirty="0"/>
          </a:p>
          <a:p>
            <a:pPr marL="742950" lvl="1" indent="-285750">
              <a:buFontTx/>
              <a:buChar char="-"/>
            </a:pPr>
            <a:r>
              <a:rPr lang="es-ES" sz="1400" dirty="0" err="1"/>
              <a:t>Information</a:t>
            </a:r>
            <a:r>
              <a:rPr lang="es-ES" sz="1400" dirty="0"/>
              <a:t> table </a:t>
            </a:r>
            <a:r>
              <a:rPr lang="es-ES" sz="1400" dirty="0" err="1"/>
              <a:t>for</a:t>
            </a:r>
            <a:r>
              <a:rPr lang="es-ES" sz="1400" dirty="0"/>
              <a:t> </a:t>
            </a:r>
            <a:r>
              <a:rPr lang="es-ES" sz="1400" dirty="0" err="1"/>
              <a:t>that</a:t>
            </a:r>
            <a:r>
              <a:rPr lang="es-ES" sz="1400" dirty="0"/>
              <a:t> single </a:t>
            </a:r>
            <a:r>
              <a:rPr lang="es-ES" sz="1400" dirty="0" err="1"/>
              <a:t>segment</a:t>
            </a:r>
            <a:r>
              <a:rPr lang="es-ES" sz="1400" dirty="0"/>
              <a:t> in </a:t>
            </a:r>
            <a:r>
              <a:rPr lang="es-ES" sz="1400" dirty="0" err="1"/>
              <a:t>bold</a:t>
            </a:r>
            <a:endParaRPr lang="es-ES" sz="140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pic>
        <p:nvPicPr>
          <p:cNvPr id="15" name="Picture 2" descr="Rendered Image">
            <a:extLst>
              <a:ext uri="{FF2B5EF4-FFF2-40B4-BE49-F238E27FC236}">
                <a16:creationId xmlns:a16="http://schemas.microsoft.com/office/drawing/2014/main" id="{7B2E289B-43CF-4B37-97C5-425FBF055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646850" y="221314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615D0BC7-ADE7-459C-B1BC-0D694DC7D9AE}"/>
              </a:ext>
            </a:extLst>
          </p:cNvPr>
          <p:cNvSpPr/>
          <p:nvPr/>
        </p:nvSpPr>
        <p:spPr>
          <a:xfrm rot="8514297">
            <a:off x="10249956" y="3049430"/>
            <a:ext cx="195309" cy="1695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14:cNvPr>
              <p14:cNvContentPartPr/>
              <p14:nvPr/>
            </p14:nvContentPartPr>
            <p14:xfrm>
              <a:off x="5063755" y="3342260"/>
              <a:ext cx="537120" cy="4431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6115" y="3324620"/>
                <a:ext cx="572760" cy="47880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Imagen 27">
            <a:extLst>
              <a:ext uri="{FF2B5EF4-FFF2-40B4-BE49-F238E27FC236}">
                <a16:creationId xmlns:a16="http://schemas.microsoft.com/office/drawing/2014/main" id="{291D2744-3EC0-4703-85C3-FFDDCAC12C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3684" y="4799866"/>
            <a:ext cx="5142086" cy="1770919"/>
          </a:xfrm>
          <a:prstGeom prst="rect">
            <a:avLst/>
          </a:prstGeom>
        </p:spPr>
      </p:pic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71DE474A-0DE1-4B69-9232-D9BC8AF88DB1}"/>
              </a:ext>
            </a:extLst>
          </p:cNvPr>
          <p:cNvSpPr/>
          <p:nvPr/>
        </p:nvSpPr>
        <p:spPr>
          <a:xfrm rot="3380404">
            <a:off x="8824250" y="4189566"/>
            <a:ext cx="195309" cy="1695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297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V00.06</a:t>
            </a:r>
          </a:p>
          <a:p>
            <a:pPr marL="285750" indent="-285750">
              <a:buFontTx/>
              <a:buChar char="-"/>
            </a:pPr>
            <a:r>
              <a:rPr lang="es-ES" dirty="0"/>
              <a:t>Zoom </a:t>
            </a:r>
            <a:r>
              <a:rPr lang="es-ES" dirty="0" err="1"/>
              <a:t>management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Matplotlib</a:t>
            </a:r>
            <a:r>
              <a:rPr lang="es-ES" dirty="0"/>
              <a:t> bar </a:t>
            </a:r>
            <a:r>
              <a:rPr lang="en-US" dirty="0"/>
              <a:t>✔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Fixed</a:t>
            </a:r>
            <a:r>
              <a:rPr lang="es-ES" dirty="0"/>
              <a:t> </a:t>
            </a:r>
            <a:r>
              <a:rPr lang="es-ES" dirty="0" err="1"/>
              <a:t>aspect</a:t>
            </a:r>
            <a:r>
              <a:rPr lang="es-ES" dirty="0"/>
              <a:t> ratio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Add</a:t>
            </a:r>
            <a:r>
              <a:rPr lang="es-ES" dirty="0"/>
              <a:t> extra tiles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allow</a:t>
            </a:r>
            <a:r>
              <a:rPr lang="es-ES" dirty="0"/>
              <a:t> </a:t>
            </a:r>
            <a:r>
              <a:rPr lang="es-ES" dirty="0" err="1"/>
              <a:t>exploration</a:t>
            </a:r>
            <a:endParaRPr lang="es-ES" dirty="0"/>
          </a:p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pic>
        <p:nvPicPr>
          <p:cNvPr id="2050" name="Picture 2" descr="Rendered Image">
            <a:extLst>
              <a:ext uri="{FF2B5EF4-FFF2-40B4-BE49-F238E27FC236}">
                <a16:creationId xmlns:a16="http://schemas.microsoft.com/office/drawing/2014/main" id="{64895D16-E4AE-4981-93D4-38061FEC8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2DCD90F-E911-4FC8-9429-FBE1CC053E59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2DCAF08-D833-419B-8CC1-8725E50B7502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BC3AC67-5DFC-435A-88CC-1EB34EF22411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73D540B-7D17-47B0-A278-96F4E148FEF8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E81F335-9E43-41C3-BDFB-F383A27D947F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B275E4B-3FC5-4118-B791-47587024BEBE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2056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854294" y="105013"/>
            <a:ext cx="3087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V00.07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Save</a:t>
            </a:r>
            <a:r>
              <a:rPr lang="es-ES" dirty="0"/>
              <a:t> </a:t>
            </a:r>
            <a:r>
              <a:rPr lang="es-ES" dirty="0" err="1"/>
              <a:t>gpx</a:t>
            </a:r>
            <a:r>
              <a:rPr lang="es-ES" dirty="0"/>
              <a:t> file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pic>
        <p:nvPicPr>
          <p:cNvPr id="15" name="Picture 2" descr="Rendered Image">
            <a:extLst>
              <a:ext uri="{FF2B5EF4-FFF2-40B4-BE49-F238E27FC236}">
                <a16:creationId xmlns:a16="http://schemas.microsoft.com/office/drawing/2014/main" id="{7B2E289B-43CF-4B37-97C5-425FBF055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646850" y="221314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14:cNvPr>
              <p14:cNvContentPartPr/>
              <p14:nvPr/>
            </p14:nvContentPartPr>
            <p14:xfrm>
              <a:off x="5063755" y="3342260"/>
              <a:ext cx="537120" cy="4431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6115" y="3324620"/>
                <a:ext cx="572760" cy="47880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Imagen 27">
            <a:extLst>
              <a:ext uri="{FF2B5EF4-FFF2-40B4-BE49-F238E27FC236}">
                <a16:creationId xmlns:a16="http://schemas.microsoft.com/office/drawing/2014/main" id="{291D2744-3EC0-4703-85C3-FFDDCAC12C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3684" y="4799866"/>
            <a:ext cx="5142086" cy="1770919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0469235D-51B2-4129-A70E-95B5F8B9F6AE}"/>
              </a:ext>
            </a:extLst>
          </p:cNvPr>
          <p:cNvSpPr txBox="1"/>
          <p:nvPr/>
        </p:nvSpPr>
        <p:spPr>
          <a:xfrm>
            <a:off x="1476459" y="252091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4255573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249136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400136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400135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400135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400135" y="187678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397556" y="249899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V00.08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Edit</a:t>
            </a:r>
            <a:r>
              <a:rPr lang="es-ES" dirty="0"/>
              <a:t> </a:t>
            </a:r>
            <a:r>
              <a:rPr lang="es-ES" dirty="0" err="1"/>
              <a:t>menu</a:t>
            </a:r>
            <a:endParaRPr lang="es-ES" dirty="0"/>
          </a:p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pic>
        <p:nvPicPr>
          <p:cNvPr id="15" name="Picture 2" descr="Rendered Image">
            <a:extLst>
              <a:ext uri="{FF2B5EF4-FFF2-40B4-BE49-F238E27FC236}">
                <a16:creationId xmlns:a16="http://schemas.microsoft.com/office/drawing/2014/main" id="{7B2E289B-43CF-4B37-97C5-425FBF055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513878" y="227860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6388275-7A37-4C1C-AEE0-BCB3DB9E4552}"/>
              </a:ext>
            </a:extLst>
          </p:cNvPr>
          <p:cNvSpPr txBox="1"/>
          <p:nvPr/>
        </p:nvSpPr>
        <p:spPr>
          <a:xfrm>
            <a:off x="1725595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Edit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C264CB2-A6FA-4E6B-AE91-CFBA18F78ADA}"/>
              </a:ext>
            </a:extLst>
          </p:cNvPr>
          <p:cNvSpPr txBox="1"/>
          <p:nvPr/>
        </p:nvSpPr>
        <p:spPr>
          <a:xfrm>
            <a:off x="1876595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Cut</a:t>
            </a:r>
            <a:endParaRPr lang="es-ES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8151BB7-52B9-4035-A738-BD140D5D48F6}"/>
              </a:ext>
            </a:extLst>
          </p:cNvPr>
          <p:cNvSpPr txBox="1"/>
          <p:nvPr/>
        </p:nvSpPr>
        <p:spPr>
          <a:xfrm>
            <a:off x="1876594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Reverse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6F10B72-267E-4BFB-B14E-69572CFA8C21}"/>
              </a:ext>
            </a:extLst>
          </p:cNvPr>
          <p:cNvSpPr txBox="1"/>
          <p:nvPr/>
        </p:nvSpPr>
        <p:spPr>
          <a:xfrm>
            <a:off x="1876594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Insert</a:t>
            </a:r>
            <a:r>
              <a:rPr lang="es-ES" sz="1400" dirty="0"/>
              <a:t> time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AEA99F1-4674-46B3-9798-FADF21C40105}"/>
              </a:ext>
            </a:extLst>
          </p:cNvPr>
          <p:cNvSpPr txBox="1"/>
          <p:nvPr/>
        </p:nvSpPr>
        <p:spPr>
          <a:xfrm>
            <a:off x="1876594" y="1876788"/>
            <a:ext cx="1433568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Correct</a:t>
            </a:r>
            <a:r>
              <a:rPr lang="es-ES" sz="1400" dirty="0"/>
              <a:t> </a:t>
            </a:r>
            <a:r>
              <a:rPr lang="es-ES" sz="1400" dirty="0" err="1"/>
              <a:t>elevation</a:t>
            </a:r>
            <a:endParaRPr lang="es-ES" sz="14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ADFD561-D90E-4185-8F9E-2A01AB69B558}"/>
              </a:ext>
            </a:extLst>
          </p:cNvPr>
          <p:cNvSpPr txBox="1"/>
          <p:nvPr/>
        </p:nvSpPr>
        <p:spPr>
          <a:xfrm>
            <a:off x="1876593" y="2184565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Split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2FF865E-D4AA-4F39-897B-C0CCDE04484B}"/>
              </a:ext>
            </a:extLst>
          </p:cNvPr>
          <p:cNvSpPr txBox="1"/>
          <p:nvPr/>
        </p:nvSpPr>
        <p:spPr>
          <a:xfrm>
            <a:off x="403668" y="2185895"/>
            <a:ext cx="1319349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41381782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307</Words>
  <Application>Microsoft Office PowerPoint</Application>
  <PresentationFormat>Panorámica</PresentationFormat>
  <Paragraphs>137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Alonso Guerrero Llorente</dc:creator>
  <cp:lastModifiedBy>Alonso Guerrero Llorente</cp:lastModifiedBy>
  <cp:revision>33</cp:revision>
  <dcterms:created xsi:type="dcterms:W3CDTF">2020-05-30T16:32:48Z</dcterms:created>
  <dcterms:modified xsi:type="dcterms:W3CDTF">2020-06-06T22:37:53Z</dcterms:modified>
</cp:coreProperties>
</file>