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6" r:id="rId8"/>
    <p:sldId id="260" r:id="rId9"/>
    <p:sldId id="265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94660"/>
  </p:normalViewPr>
  <p:slideViewPr>
    <p:cSldViewPr snapToGrid="0">
      <p:cViewPr>
        <p:scale>
          <a:sx n="110" d="100"/>
          <a:sy n="110" d="100"/>
        </p:scale>
        <p:origin x="4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96A6-4CEF-4A29-A984-A340005F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598F7-D477-476B-8040-B337BD79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414ED-542A-440A-B5FE-C32784F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31CF4-B7FD-43FF-887E-2CAC608E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956AC-9494-4AED-912F-9D9F6DD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2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C84E0-342B-4D08-A83C-027BEA01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56638-58AA-4EA8-992B-64F8C5DB8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1B4B3-C2A2-4D17-AEC0-418EFA4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2C87B-414C-44B0-ACA3-56615032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2A6E5-0288-4F79-B464-3A20EEDF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B7113-C477-4D6C-9C75-7F36D300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35D04-123D-44B1-A020-329DFD398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AEA20-E45D-4591-B556-2144A55F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0844F-4256-427C-9AFC-3080CA05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B01C6-E628-4599-83E3-A650495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E162-1D07-4DF4-BA8F-EB8CC59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1D8B-7A55-402D-96D9-B34E5F61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A05B0-7162-4231-8B8B-4C0CDF4A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591C4-5A66-43F0-9243-7972606F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C6ED7-3406-4B97-9C17-83D3D7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6EBB-13FF-4015-900F-BAFDAEA7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CEBBF-57F6-4A3B-AF2B-EC7E598C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F7BC5-E252-42E9-9934-5DA0C9E0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E2446-A9D1-401B-9508-FA60A41E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69897-9B29-4307-A87D-3FD381B0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E8FF-918B-4C29-A5C6-7C15A684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92056-9281-495A-92DE-02EF0256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A56A8-453C-4A65-96BA-8CC49E75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58457-A60A-4DD9-A84B-7CE8090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76460-E6E8-4DED-AFED-302C2C86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16990-64C7-4294-A0C3-52C5C38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DED3-5742-44A2-B682-0B01E21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17B33-14D8-4E4E-A36B-C238D6A5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C3158-2414-4ACF-96F7-0B8ACF5D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4AFDC1-91E9-4242-A8D4-668B8177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DEBFCD-D163-4DA8-A82B-8D0CB4C8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AC1C2-737F-449C-9E1F-7BCB003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82455-EF65-4D2F-A546-C03AB685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766DD-A38D-422D-8D27-039A1036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6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88B34-0168-4789-A6E0-CEE378A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63030-4FD3-477B-BF28-512EE4E5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75035-7C2B-42D7-BEA9-6155BC9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9A1B9C-285A-4129-9E0B-BDDF8F72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CE9EB1-D6D9-4CE3-B6D5-97C2AC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ADC896-8334-4847-80C9-8617AB2E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C165A-7DBF-4A71-B66A-E703453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3CF4-D754-467F-97A7-93DCFFA3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F7459-A9FE-4953-958A-D0627625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4FA8DB-EF33-40E5-ACDB-A3519940A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3A4947-8320-4DA2-B73B-05299564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9CB2F-4781-490D-93BC-375D2B3B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5954A3-9D3C-42FB-B562-E75EB10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831FE-570A-4123-B96C-6F0A7F15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E0EF54-02E8-4487-ABF0-57C3E7322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E2B66-2926-4E64-9AB8-64078FA9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DE0B0-0ED2-4AE4-B951-449EC3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00484-99E9-4FB4-AD3A-7580914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B70394-0793-4B78-9B3D-BBB49E30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EFDC2B-CB22-4247-9CAF-61FDF4B8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BC36B-FABE-4A3A-97D7-9AB6F710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71793-378D-479E-8756-807B71C1A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2414-0C21-4CC3-871B-2D6AD27EF3B6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90D61-E530-4EBC-8754-EB019F7A6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90A22-F497-451D-B9FE-5A4A6970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5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QVvvaa0QuDclKx-QpC9wntnURXVJqLyk" TargetMode="External"/><Relationship Id="rId2" Type="http://schemas.openxmlformats.org/officeDocument/2006/relationships/hyperlink" Target="https://pythonprogramming.net/tkinter-depth-tutorial-making-actual-progra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V00.00</a:t>
            </a:r>
          </a:p>
          <a:p>
            <a:pPr marL="285750" indent="-285750">
              <a:buFontTx/>
              <a:buChar char="-"/>
            </a:pPr>
            <a:r>
              <a:rPr lang="es-ES" dirty="0"/>
              <a:t>Display </a:t>
            </a:r>
            <a:r>
              <a:rPr lang="es-ES" dirty="0" err="1"/>
              <a:t>map</a:t>
            </a:r>
            <a:r>
              <a:rPr lang="es-ES" dirty="0"/>
              <a:t> and </a:t>
            </a:r>
            <a:r>
              <a:rPr lang="es-ES" dirty="0" err="1"/>
              <a:t>elevation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Compute </a:t>
            </a:r>
            <a:r>
              <a:rPr lang="es-ES" dirty="0" err="1"/>
              <a:t>best</a:t>
            </a:r>
            <a:r>
              <a:rPr lang="es-ES" dirty="0"/>
              <a:t> zoom</a:t>
            </a:r>
          </a:p>
        </p:txBody>
      </p:sp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099DD11F-49EC-4EF6-87E6-604BF4F4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249136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400136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400135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400135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400135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400131" y="249492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V01.00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(</a:t>
            </a:r>
            <a:r>
              <a:rPr lang="es-ES" dirty="0" err="1"/>
              <a:t>src</a:t>
            </a:r>
            <a:r>
              <a:rPr lang="es-ES" dirty="0"/>
              <a:t>, </a:t>
            </a:r>
            <a:r>
              <a:rPr lang="es-ES" dirty="0" err="1"/>
              <a:t>dsg</a:t>
            </a:r>
            <a:r>
              <a:rPr lang="es-ES" dirty="0"/>
              <a:t>, </a:t>
            </a:r>
            <a:r>
              <a:rPr lang="es-ES" dirty="0" err="1"/>
              <a:t>bin</a:t>
            </a:r>
            <a:r>
              <a:rPr lang="es-ES" dirty="0"/>
              <a:t>, test)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72559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87659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87659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87659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876594" y="1876788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876593" y="21845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3CA3997-88B1-43F2-AF68-E31491FCB976}"/>
              </a:ext>
            </a:extLst>
          </p:cNvPr>
          <p:cNvSpPr txBox="1"/>
          <p:nvPr/>
        </p:nvSpPr>
        <p:spPr>
          <a:xfrm>
            <a:off x="400134" y="2184565"/>
            <a:ext cx="1319349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5683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F60B9-F51F-4741-9701-C8B0CFB0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341"/>
            <a:ext cx="10515600" cy="5522622"/>
          </a:xfrm>
        </p:spPr>
        <p:txBody>
          <a:bodyPr/>
          <a:lstStyle/>
          <a:p>
            <a:pPr marL="0" indent="0">
              <a:buNone/>
            </a:pPr>
            <a:r>
              <a:rPr lang="es-ES" sz="1600" b="1" dirty="0" err="1"/>
              <a:t>Useful</a:t>
            </a:r>
            <a:r>
              <a:rPr lang="es-ES" sz="1600" b="1" dirty="0"/>
              <a:t> links</a:t>
            </a:r>
            <a:endParaRPr lang="es-ES" sz="16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course</a:t>
            </a:r>
            <a:r>
              <a:rPr lang="es-ES" sz="1400" dirty="0"/>
              <a:t>: </a:t>
            </a:r>
            <a:r>
              <a:rPr lang="en-US" sz="1400" dirty="0">
                <a:hlinkClick r:id="rId2"/>
              </a:rPr>
              <a:t>https://pythonprogramming.net/tkinter-depth-tutorial-making-actual-program/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https://www.youtube.com/playlist?list=PLQVvvaa0QuDclKx-QpC9wntnURXVJqLyk</a:t>
            </a:r>
            <a:endParaRPr lang="es-ES" sz="14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organization</a:t>
            </a:r>
            <a:r>
              <a:rPr lang="es-ES" sz="1400" dirty="0"/>
              <a:t>: </a:t>
            </a:r>
            <a:r>
              <a:rPr lang="en-US" altLang="en-US" sz="1400" dirty="0"/>
              <a:t>https://stackoverflow.com/questions/17466561/best-way-to-structure-a-tk-application</a:t>
            </a:r>
          </a:p>
          <a:p>
            <a:pPr marL="0" indent="0">
              <a:buNone/>
            </a:pPr>
            <a:r>
              <a:rPr lang="es-E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28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V00.01</a:t>
            </a:r>
          </a:p>
          <a:p>
            <a:pPr marL="285750" indent="-285750">
              <a:buFontTx/>
              <a:buChar char="-"/>
            </a:pPr>
            <a:r>
              <a:rPr lang="es-ES" dirty="0"/>
              <a:t>Basic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pic>
        <p:nvPicPr>
          <p:cNvPr id="10" name="Picture 2" descr="Rendered Image">
            <a:extLst>
              <a:ext uri="{FF2B5EF4-FFF2-40B4-BE49-F238E27FC236}">
                <a16:creationId xmlns:a16="http://schemas.microsoft.com/office/drawing/2014/main" id="{EDC6CD28-258B-4868-8223-C78FF2DC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V00.02</a:t>
            </a:r>
          </a:p>
          <a:p>
            <a:pPr marL="285750" indent="-285750">
              <a:buFontTx/>
              <a:buChar char="-"/>
            </a:pPr>
            <a:r>
              <a:rPr lang="es-ES" dirty="0"/>
              <a:t>Load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tracks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GUI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duplicated</a:t>
            </a:r>
            <a:r>
              <a:rPr lang="es-ES" dirty="0"/>
              <a:t> files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765758-26E6-469B-9C88-CCB495D94C5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96B0F-C78C-41F2-969C-0648502A080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5E7E50-90DC-4E6F-A3F0-F177D680C922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2" name="Picture 2" descr="Rendered Image">
            <a:extLst>
              <a:ext uri="{FF2B5EF4-FFF2-40B4-BE49-F238E27FC236}">
                <a16:creationId xmlns:a16="http://schemas.microsoft.com/office/drawing/2014/main" id="{54249FF8-7268-45B6-B82E-4802D7C5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3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V00.03</a:t>
            </a:r>
          </a:p>
          <a:p>
            <a:pPr marL="285750" indent="-285750">
              <a:buFontTx/>
              <a:buChar char="-"/>
            </a:pPr>
            <a:r>
              <a:rPr lang="es-ES" dirty="0"/>
              <a:t>File </a:t>
            </a:r>
            <a:r>
              <a:rPr lang="es-ES" dirty="0" err="1"/>
              <a:t>options</a:t>
            </a:r>
            <a:endParaRPr lang="es-ES" dirty="0"/>
          </a:p>
          <a:p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33779A03-33C4-42CE-8D14-70C44AE26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V00.04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full </a:t>
            </a:r>
            <a:r>
              <a:rPr lang="es-ES" dirty="0" err="1"/>
              <a:t>track</a:t>
            </a:r>
            <a:r>
              <a:rPr lang="es-ES" dirty="0"/>
              <a:t> in table and single </a:t>
            </a:r>
            <a:r>
              <a:rPr lang="es-ES" dirty="0" err="1"/>
              <a:t>segments</a:t>
            </a:r>
            <a:endParaRPr lang="es-ES" dirty="0"/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C873BD29-DB74-4368-82A1-D91AF8E6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52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V00.05</a:t>
            </a:r>
          </a:p>
          <a:p>
            <a:pPr marL="285750" indent="-285750">
              <a:buFontTx/>
              <a:buChar char="-"/>
            </a:pP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selecting</a:t>
            </a:r>
            <a:r>
              <a:rPr lang="es-ES" sz="1400" dirty="0"/>
              <a:t> a line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plot</a:t>
            </a:r>
            <a:r>
              <a:rPr lang="es-ES" sz="1400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es-ES" sz="1400" dirty="0"/>
              <a:t> </a:t>
            </a:r>
            <a:r>
              <a:rPr lang="es-ES" sz="1400" dirty="0" err="1"/>
              <a:t>its</a:t>
            </a:r>
            <a:r>
              <a:rPr lang="es-ES" sz="1400" dirty="0"/>
              <a:t> </a:t>
            </a:r>
            <a:r>
              <a:rPr lang="es-ES" sz="1400" dirty="0" err="1"/>
              <a:t>thickness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increased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Elevation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segment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/>
              <a:t>displayed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Information</a:t>
            </a:r>
            <a:r>
              <a:rPr lang="es-ES" sz="1400" dirty="0"/>
              <a:t> table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single </a:t>
            </a:r>
            <a:r>
              <a:rPr lang="es-ES" sz="1400" dirty="0" err="1"/>
              <a:t>segment</a:t>
            </a:r>
            <a:r>
              <a:rPr lang="es-ES" sz="1400" dirty="0"/>
              <a:t> in </a:t>
            </a:r>
            <a:r>
              <a:rPr lang="es-ES" sz="1400" dirty="0" err="1"/>
              <a:t>bold</a:t>
            </a:r>
            <a:endParaRPr lang="es-ES" sz="14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615D0BC7-ADE7-459C-B1BC-0D694DC7D9AE}"/>
              </a:ext>
            </a:extLst>
          </p:cNvPr>
          <p:cNvSpPr/>
          <p:nvPr/>
        </p:nvSpPr>
        <p:spPr>
          <a:xfrm rot="8514297">
            <a:off x="10249956" y="3049430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71DE474A-0DE1-4B69-9232-D9BC8AF88DB1}"/>
              </a:ext>
            </a:extLst>
          </p:cNvPr>
          <p:cNvSpPr/>
          <p:nvPr/>
        </p:nvSpPr>
        <p:spPr>
          <a:xfrm rot="3380404">
            <a:off x="8824250" y="4189566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Picture 2" descr="Rendered Image">
            <a:extLst>
              <a:ext uri="{FF2B5EF4-FFF2-40B4-BE49-F238E27FC236}">
                <a16:creationId xmlns:a16="http://schemas.microsoft.com/office/drawing/2014/main" id="{FDC25E55-6BF9-469C-BBB7-C84F0BBE5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7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V00.06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gpx</a:t>
            </a:r>
            <a:r>
              <a:rPr lang="es-ES" dirty="0"/>
              <a:t> file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469235D-51B2-4129-A70E-95B5F8B9F6AE}"/>
              </a:ext>
            </a:extLst>
          </p:cNvPr>
          <p:cNvSpPr txBox="1"/>
          <p:nvPr/>
        </p:nvSpPr>
        <p:spPr>
          <a:xfrm>
            <a:off x="1476459" y="252091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6" name="Picture 2" descr="Rendered Image">
            <a:extLst>
              <a:ext uri="{FF2B5EF4-FFF2-40B4-BE49-F238E27FC236}">
                <a16:creationId xmlns:a16="http://schemas.microsoft.com/office/drawing/2014/main" id="{FAE3B6EB-BCDC-43C4-80CC-5B1DE69D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57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V00.07</a:t>
            </a:r>
          </a:p>
          <a:p>
            <a:pPr marL="285750" indent="-285750">
              <a:buFontTx/>
              <a:buChar char="-"/>
            </a:pPr>
            <a:r>
              <a:rPr lang="es-ES" dirty="0"/>
              <a:t>Zoom </a:t>
            </a:r>
            <a:r>
              <a:rPr lang="es-ES" dirty="0" err="1"/>
              <a:t>management</a:t>
            </a:r>
            <a:r>
              <a:rPr lang="es-ES" dirty="0"/>
              <a:t> (+/- </a:t>
            </a:r>
            <a:r>
              <a:rPr lang="es-ES" dirty="0" err="1"/>
              <a:t>buttons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b="1" dirty="0" err="1"/>
              <a:t>scroll_event</a:t>
            </a:r>
            <a:r>
              <a:rPr lang="es-ES" b="1" dirty="0"/>
              <a:t> </a:t>
            </a:r>
            <a:r>
              <a:rPr lang="es-ES" b="1" dirty="0" err="1"/>
              <a:t>matplotlib</a:t>
            </a:r>
            <a:r>
              <a:rPr lang="es-ES" b="1" dirty="0"/>
              <a:t> </a:t>
            </a:r>
            <a:r>
              <a:rPr lang="es-ES" b="1" dirty="0" err="1"/>
              <a:t>connection</a:t>
            </a:r>
            <a:r>
              <a:rPr lang="es-ES" dirty="0"/>
              <a:t>)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Matplotlib</a:t>
            </a:r>
            <a:r>
              <a:rPr lang="es-ES" dirty="0"/>
              <a:t> bar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Fixed</a:t>
            </a:r>
            <a:r>
              <a:rPr lang="es-ES" dirty="0"/>
              <a:t> </a:t>
            </a:r>
            <a:r>
              <a:rPr lang="es-ES" dirty="0" err="1"/>
              <a:t>aspect</a:t>
            </a:r>
            <a:r>
              <a:rPr lang="es-ES" dirty="0"/>
              <a:t> ratio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Add</a:t>
            </a:r>
            <a:r>
              <a:rPr lang="es-ES" dirty="0"/>
              <a:t> extra tiles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exploration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64895D16-E4AE-4981-93D4-38061FEC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CD90F-E911-4FC8-9429-FBE1CC053E59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DCAF08-D833-419B-8CC1-8725E50B7502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C3AC67-5DFC-435A-88CC-1EB34EF22411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D540B-7D17-47B0-A278-96F4E148FEF8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81F335-9E43-41C3-BDFB-F383A27D947F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275E4B-3FC5-4118-B791-47587024BEBE}"/>
              </a:ext>
            </a:extLst>
          </p:cNvPr>
          <p:cNvSpPr txBox="1"/>
          <p:nvPr/>
        </p:nvSpPr>
        <p:spPr>
          <a:xfrm>
            <a:off x="1476460" y="25149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ABCC56-8420-4948-BDAF-3D9434B20F6A}"/>
              </a:ext>
            </a:extLst>
          </p:cNvPr>
          <p:cNvSpPr txBox="1"/>
          <p:nvPr/>
        </p:nvSpPr>
        <p:spPr>
          <a:xfrm>
            <a:off x="1476460" y="22071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2056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99008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250008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250007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250007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250007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254252" y="249216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V00.08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62323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77423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77423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77423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774234" y="1897260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774233" y="220503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084574-BA24-4B78-AB48-EF00E1F0B4C8}"/>
              </a:ext>
            </a:extLst>
          </p:cNvPr>
          <p:cNvSpPr txBox="1"/>
          <p:nvPr/>
        </p:nvSpPr>
        <p:spPr>
          <a:xfrm>
            <a:off x="253954" y="218456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138178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312</Words>
  <Application>Microsoft Office PowerPoint</Application>
  <PresentationFormat>Panorámica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41</cp:revision>
  <dcterms:created xsi:type="dcterms:W3CDTF">2020-05-30T16:32:48Z</dcterms:created>
  <dcterms:modified xsi:type="dcterms:W3CDTF">2020-06-09T16:42:45Z</dcterms:modified>
</cp:coreProperties>
</file>