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QVvvaa0QuDclKx-QpC9wntnURXVJqLyk" TargetMode="External"/><Relationship Id="rId2" Type="http://schemas.openxmlformats.org/officeDocument/2006/relationships/hyperlink" Target="https://pythonprogramming.net/tkinter-depth-tutorial-making-actual-progra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  <p:pic>
        <p:nvPicPr>
          <p:cNvPr id="1026" name="Picture 2" descr="Rendered Image">
            <a:extLst>
              <a:ext uri="{FF2B5EF4-FFF2-40B4-BE49-F238E27FC236}">
                <a16:creationId xmlns:a16="http://schemas.microsoft.com/office/drawing/2014/main" id="{099DD11F-49EC-4EF6-87E6-604BF4F4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  <p:pic>
        <p:nvPicPr>
          <p:cNvPr id="10" name="Picture 2" descr="Rendered Image">
            <a:extLst>
              <a:ext uri="{FF2B5EF4-FFF2-40B4-BE49-F238E27FC236}">
                <a16:creationId xmlns:a16="http://schemas.microsoft.com/office/drawing/2014/main" id="{EDC6CD28-258B-4868-8223-C78FF2DC3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Load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tracks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Refactor</a:t>
            </a:r>
            <a:r>
              <a:rPr lang="es-ES" dirty="0"/>
              <a:t> GUI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files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12" name="Picture 2" descr="Rendered Image">
            <a:extLst>
              <a:ext uri="{FF2B5EF4-FFF2-40B4-BE49-F238E27FC236}">
                <a16:creationId xmlns:a16="http://schemas.microsoft.com/office/drawing/2014/main" id="{54249FF8-7268-45B6-B82E-4802D7C5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5134504"/>
            <a:ext cx="20193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64895D16-E4AE-4981-93D4-38061FEC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6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V00.04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pic>
        <p:nvPicPr>
          <p:cNvPr id="15" name="Picture 2" descr="Rendered Image">
            <a:extLst>
              <a:ext uri="{FF2B5EF4-FFF2-40B4-BE49-F238E27FC236}">
                <a16:creationId xmlns:a16="http://schemas.microsoft.com/office/drawing/2014/main" id="{7B2E289B-43CF-4B37-97C5-425FBF05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1" y="5331161"/>
            <a:ext cx="2181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F60B9-F51F-4741-9701-C8B0CFB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341"/>
            <a:ext cx="10515600" cy="5522622"/>
          </a:xfrm>
        </p:spPr>
        <p:txBody>
          <a:bodyPr/>
          <a:lstStyle/>
          <a:p>
            <a:pPr marL="0" indent="0">
              <a:buNone/>
            </a:pPr>
            <a:r>
              <a:rPr lang="es-ES" sz="1600" b="1" dirty="0" err="1"/>
              <a:t>Useful</a:t>
            </a:r>
            <a:r>
              <a:rPr lang="es-ES" sz="1600" b="1" dirty="0"/>
              <a:t> links</a:t>
            </a:r>
            <a:endParaRPr lang="es-ES" sz="16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course</a:t>
            </a:r>
            <a:r>
              <a:rPr lang="es-ES" sz="1400" dirty="0"/>
              <a:t>: </a:t>
            </a:r>
            <a:r>
              <a:rPr lang="en-US" sz="1400" dirty="0">
                <a:hlinkClick r:id="rId2"/>
              </a:rPr>
              <a:t>https://pythonprogramming.net/tkinter-depth-tutorial-making-actual-program/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https://www.youtube.com/playlist?list=PLQVvvaa0QuDclKx-QpC9wntnURXVJqLyk</a:t>
            </a:r>
            <a:endParaRPr lang="es-ES" sz="1400" dirty="0"/>
          </a:p>
          <a:p>
            <a:r>
              <a:rPr lang="es-ES" sz="1400" dirty="0" err="1"/>
              <a:t>Tkinter</a:t>
            </a:r>
            <a:r>
              <a:rPr lang="es-ES" sz="1400" dirty="0"/>
              <a:t> </a:t>
            </a:r>
            <a:r>
              <a:rPr lang="es-ES" sz="1400" dirty="0" err="1"/>
              <a:t>organization</a:t>
            </a:r>
            <a:r>
              <a:rPr lang="es-ES" sz="1400" dirty="0"/>
              <a:t>: </a:t>
            </a:r>
            <a:r>
              <a:rPr lang="en-US" altLang="en-US" sz="1400" dirty="0"/>
              <a:t>https://stackoverflow.com/questions/17466561/best-way-to-structure-a-tk-application</a:t>
            </a:r>
          </a:p>
          <a:p>
            <a:pPr marL="0" indent="0">
              <a:buNone/>
            </a:pPr>
            <a:r>
              <a:rPr lang="es-E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28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102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14</cp:revision>
  <dcterms:created xsi:type="dcterms:W3CDTF">2020-05-30T16:32:48Z</dcterms:created>
  <dcterms:modified xsi:type="dcterms:W3CDTF">2020-05-31T15:36:00Z</dcterms:modified>
</cp:coreProperties>
</file>