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6" r:id="rId8"/>
    <p:sldId id="260" r:id="rId9"/>
    <p:sldId id="268" r:id="rId10"/>
    <p:sldId id="265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>
        <p:scale>
          <a:sx n="100" d="100"/>
          <a:sy n="100" d="100"/>
        </p:scale>
        <p:origin x="8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31T21:52:03.7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73,'15'-1,"1"-1,-1 0,0-2,0 1,-1-2,1 0,6-4,31-9,-31 13,0 2,1 0,0 1,0 2,13 0,-29 0,144-8,-115 6,-1 2,11 2,-39-1,0 1,0-1,-1 1,1 1,-1-1,1 1,1 1,27 12,143 42,-164-54,0 1,0 1,0 0,1 2,18 9,-15-10,1-1,0 0,16 3,-31-8,1 0,-1 0,0 0,0 1,0 0,0-1,0 1,-1 0,1 0,0 1,-1-1,0 1,1-1,1 3,29 48,-10-15,-18-31,-2 0,1 0,0 0,-1 1,-1-1,1 1,-1 0,-1 0,1-1,-1 1,-1 1,2 23,-1 0,-3 7,1 6,3-8,-1-23,-1-1,0 1,0-1,-1 0,-2 8,-2-10,0 0,0 0,0-1,-2 0,-1 3,4-7,1-2,0-1,0 0,0 0,0 0,0-1,-1 1,1-1,-1 1,0-1,1-1,-1 1,0 0,0-1,0 0,0 0,-3 1,3-2,1 1,-1-1,1 1,0 0,-1 0,1 1,0-1,0 1,0-1,0 1,0 0,0 0,1 1,-1-1,1 0,-1 1,1-1,0 1,0 0,0 0,0 0,1 0,-1 0,1-1,-3 9,1-1,-1 1,2 0,-2 10,3-18,0 1,0-1,0 1,0-1,-1 0,1 0,-1 0,-1 2,-10 26,10-16,1-6,-1 0,2 0,0 1,0-1,0 0,1 1,1-1,0 0,0 0,1 1,0 2,0-10,-1-1,0 1,1 0,-1 0,1-1,-1 1,1-1,0 0,0 1,0-1,0 0,0 0,0 0,0 0,0 0,1 0,-1 0,1 0,-1 0,0 1,1-1,-1 1,0 0,0 0,0-1,0 1,0 1,2 2,0 0,0 0,0-1,0 1,1-1,0-1,0 1,0 0,0-1,0 0,1-1,-1 1,7 1,-2 0,1-1,0-1,0 0,0 0,0-1,0-1,3 0,-14 0,1 0,0-1,0 1,-1 0,1 0,0 0,0 0,0 0,-1 0,1 0,0 0,0 0,-1 1,1-1,0 0,0 0,-1 1,1-1,0 0,-1 1,1-1,0 1,-1-1,1 1,-1-1,1 1,0-1,-1 1,0 0,1-1,-1 1,1 0,-1-1,0 1,1 0,-1 0,0-1,0 1,0 0,1 0,-1-1,0 1,0 0,0 0,0 0,-1 0,0 3,0 0,0-1,0 1,-1-1,0 1,0-1,0 1,-2 2,27-31,-20 23,0-1,0 0,0 0,0 0,-1-1,1 1,-1-1,1 1,-1-1,0 0,-1 0,1 0,-1 0,0 0,1-3,-1-1,0 1,0-1,-1 0,0 0,-1 1,0-1,0 0,0 1,-1-1,0 0,-1 1,1 0,-1-6,0 0,2 0,0 0,0 0,1-1,1 1,1-8,0-25,7-146,-9 185,0 1,1-1,-1 1,2 0,-1 0,1-1,0-1,-1 6,1 0,-1 0,0 0,1 0,-1 0,1 1,-1-1,1 0,0 1,0-1,0 1,0 0,0 0,0-1,0 1,0 1,0-1,1 0,-1 0,0 1,1-1,13-4,-1 0,1-2,-1 0,-1-1,5-3,49-24,-65 34,-1 0,1 0,0 1,-1-1,1 0,0 1,-1 0,1-1,0 1,0 0,-1 0,1 1,0-1,-1 1,1-1,0 1,1 0,-1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13/06/2020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eilly.com/content/5-reasons-you-need-to-learn-to-write-python-decorators/" TargetMode="External"/><Relationship Id="rId4" Type="http://schemas.openxmlformats.org/officeDocument/2006/relationships/hyperlink" Target="https://stackoverflow.com/questions/17466561/best-way-to-structure-a-tk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99008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250008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250007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250007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250007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254252" y="249216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V00.08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62323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77423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77423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77423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774234" y="1897260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774233" y="2205037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084574-BA24-4B78-AB48-EF00E1F0B4C8}"/>
              </a:ext>
            </a:extLst>
          </p:cNvPr>
          <p:cNvSpPr txBox="1"/>
          <p:nvPr/>
        </p:nvSpPr>
        <p:spPr>
          <a:xfrm>
            <a:off x="253954" y="218456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3817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249136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400136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400135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400135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400135" y="18767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400131" y="249492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V01.00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(</a:t>
            </a:r>
            <a:r>
              <a:rPr lang="es-ES" dirty="0" err="1"/>
              <a:t>src</a:t>
            </a:r>
            <a:r>
              <a:rPr lang="es-ES" dirty="0"/>
              <a:t>, </a:t>
            </a:r>
            <a:r>
              <a:rPr lang="es-ES" dirty="0" err="1"/>
              <a:t>dsg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, test)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388275-7A37-4C1C-AEE0-BCB3DB9E4552}"/>
              </a:ext>
            </a:extLst>
          </p:cNvPr>
          <p:cNvSpPr txBox="1"/>
          <p:nvPr/>
        </p:nvSpPr>
        <p:spPr>
          <a:xfrm>
            <a:off x="1725595" y="617377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Edit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264CB2-A6FA-4E6B-AE91-CFBA18F78ADA}"/>
              </a:ext>
            </a:extLst>
          </p:cNvPr>
          <p:cNvSpPr txBox="1"/>
          <p:nvPr/>
        </p:nvSpPr>
        <p:spPr>
          <a:xfrm>
            <a:off x="1876595" y="986709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Cut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151BB7-52B9-4035-A738-BD140D5D48F6}"/>
              </a:ext>
            </a:extLst>
          </p:cNvPr>
          <p:cNvSpPr txBox="1"/>
          <p:nvPr/>
        </p:nvSpPr>
        <p:spPr>
          <a:xfrm>
            <a:off x="1876594" y="129448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Reverse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10B72-267E-4BFB-B14E-69572CFA8C21}"/>
              </a:ext>
            </a:extLst>
          </p:cNvPr>
          <p:cNvSpPr txBox="1"/>
          <p:nvPr/>
        </p:nvSpPr>
        <p:spPr>
          <a:xfrm>
            <a:off x="1876594" y="158690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Insert</a:t>
            </a:r>
            <a:r>
              <a:rPr lang="es-ES" sz="1400" dirty="0"/>
              <a:t> time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AEA99F1-4674-46B3-9798-FADF21C40105}"/>
              </a:ext>
            </a:extLst>
          </p:cNvPr>
          <p:cNvSpPr txBox="1"/>
          <p:nvPr/>
        </p:nvSpPr>
        <p:spPr>
          <a:xfrm>
            <a:off x="1876594" y="1876788"/>
            <a:ext cx="14335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Correct</a:t>
            </a:r>
            <a:r>
              <a:rPr lang="es-ES" sz="1400" dirty="0"/>
              <a:t> </a:t>
            </a:r>
            <a:r>
              <a:rPr lang="es-ES" sz="1400" dirty="0" err="1"/>
              <a:t>elevation</a:t>
            </a:r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FD561-D90E-4185-8F9E-2A01AB69B558}"/>
              </a:ext>
            </a:extLst>
          </p:cNvPr>
          <p:cNvSpPr txBox="1"/>
          <p:nvPr/>
        </p:nvSpPr>
        <p:spPr>
          <a:xfrm>
            <a:off x="1876593" y="21845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Split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A3997-88B1-43F2-AF68-E31491FCB976}"/>
              </a:ext>
            </a:extLst>
          </p:cNvPr>
          <p:cNvSpPr txBox="1"/>
          <p:nvPr/>
        </p:nvSpPr>
        <p:spPr>
          <a:xfrm>
            <a:off x="400134" y="2184565"/>
            <a:ext cx="1319349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5683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>
                <a:hlinkClick r:id="rId4"/>
              </a:rPr>
              <a:t>https://stackoverflow.com/questions/17466561/best-way-to-structure-a-tk-application</a:t>
            </a:r>
            <a:endParaRPr lang="en-US" altLang="en-US" sz="1400" dirty="0"/>
          </a:p>
          <a:p>
            <a:r>
              <a:rPr lang="en-US" sz="1400">
                <a:hlinkClick r:id="rId5"/>
              </a:rPr>
              <a:t>https://www.oreilly.com/content/5-reasons-you-need-to-learn-to-write-python-decorators/</a:t>
            </a:r>
            <a:endParaRPr lang="en-US" altLang="en-US" sz="1400" dirty="0"/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33779A03-33C4-42CE-8D14-70C44AE26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full </a:t>
            </a:r>
            <a:r>
              <a:rPr lang="es-ES" dirty="0" err="1"/>
              <a:t>track</a:t>
            </a:r>
            <a:r>
              <a:rPr lang="es-ES" dirty="0"/>
              <a:t> in table and single </a:t>
            </a:r>
            <a:r>
              <a:rPr lang="es-ES" dirty="0" err="1"/>
              <a:t>segments</a:t>
            </a:r>
            <a:endParaRPr lang="es-ES" dirty="0"/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513878" y="227860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pic>
        <p:nvPicPr>
          <p:cNvPr id="19" name="Picture 2" descr="Rendered Image">
            <a:extLst>
              <a:ext uri="{FF2B5EF4-FFF2-40B4-BE49-F238E27FC236}">
                <a16:creationId xmlns:a16="http://schemas.microsoft.com/office/drawing/2014/main" id="{C873BD29-DB74-4368-82A1-D91AF8E6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V00.05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selecting</a:t>
            </a:r>
            <a:r>
              <a:rPr lang="es-ES" sz="1400" dirty="0"/>
              <a:t> a line in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plot</a:t>
            </a:r>
            <a:r>
              <a:rPr lang="es-ES" sz="14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s-ES" sz="1400" dirty="0"/>
              <a:t>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thickness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increased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Elevation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segment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/>
              <a:t>displayed</a:t>
            </a:r>
            <a:endParaRPr lang="es-ES" sz="1400" dirty="0"/>
          </a:p>
          <a:p>
            <a:pPr marL="742950" lvl="1" indent="-285750">
              <a:buFontTx/>
              <a:buChar char="-"/>
            </a:pPr>
            <a:r>
              <a:rPr lang="es-ES" sz="1400" dirty="0" err="1"/>
              <a:t>Information</a:t>
            </a:r>
            <a:r>
              <a:rPr lang="es-ES" sz="1400" dirty="0"/>
              <a:t> table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that</a:t>
            </a:r>
            <a:r>
              <a:rPr lang="es-ES" sz="1400" dirty="0"/>
              <a:t> single </a:t>
            </a:r>
            <a:r>
              <a:rPr lang="es-ES" sz="1400" dirty="0" err="1"/>
              <a:t>segment</a:t>
            </a:r>
            <a:r>
              <a:rPr lang="es-ES" sz="1400" dirty="0"/>
              <a:t> in </a:t>
            </a:r>
            <a:r>
              <a:rPr lang="es-ES" sz="1400" dirty="0" err="1"/>
              <a:t>bold</a:t>
            </a:r>
            <a:endParaRPr lang="es-ES" sz="14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615D0BC7-ADE7-459C-B1BC-0D694DC7D9AE}"/>
              </a:ext>
            </a:extLst>
          </p:cNvPr>
          <p:cNvSpPr/>
          <p:nvPr/>
        </p:nvSpPr>
        <p:spPr>
          <a:xfrm rot="8514297">
            <a:off x="10249956" y="3049430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1DE474A-0DE1-4B69-9232-D9BC8AF88DB1}"/>
              </a:ext>
            </a:extLst>
          </p:cNvPr>
          <p:cNvSpPr/>
          <p:nvPr/>
        </p:nvSpPr>
        <p:spPr>
          <a:xfrm rot="3380404">
            <a:off x="8824250" y="4189566"/>
            <a:ext cx="195309" cy="1695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2" descr="Rendered Image">
            <a:extLst>
              <a:ext uri="{FF2B5EF4-FFF2-40B4-BE49-F238E27FC236}">
                <a16:creationId xmlns:a16="http://schemas.microsoft.com/office/drawing/2014/main" id="{FDC25E55-6BF9-469C-BBB7-C84F0BBE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854294" y="105013"/>
            <a:ext cx="3087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V00.06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gpx</a:t>
            </a:r>
            <a:r>
              <a:rPr lang="es-ES" dirty="0"/>
              <a:t> 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EBE1A3-05B8-4CBB-94EE-98EFCC3BCE00}"/>
              </a:ext>
            </a:extLst>
          </p:cNvPr>
          <p:cNvSpPr txBox="1"/>
          <p:nvPr/>
        </p:nvSpPr>
        <p:spPr>
          <a:xfrm>
            <a:off x="8646850" y="2213140"/>
            <a:ext cx="2201663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Total </a:t>
            </a:r>
            <a:r>
              <a:rPr lang="es-ES" dirty="0" err="1"/>
              <a:t>distance</a:t>
            </a:r>
            <a:endParaRPr lang="es-ES" dirty="0"/>
          </a:p>
          <a:p>
            <a:r>
              <a:rPr lang="es-ES" dirty="0" err="1"/>
              <a:t>Uphill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  <a:p>
            <a:r>
              <a:rPr lang="es-ES" dirty="0" err="1"/>
              <a:t>Downhill</a:t>
            </a:r>
            <a:r>
              <a:rPr lang="es-ES" dirty="0"/>
              <a:t> </a:t>
            </a:r>
            <a:r>
              <a:rPr lang="es-ES" dirty="0" err="1"/>
              <a:t>elevation</a:t>
            </a:r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14:cNvPr>
              <p14:cNvContentPartPr/>
              <p14:nvPr/>
            </p14:nvContentPartPr>
            <p14:xfrm>
              <a:off x="5063755" y="3342260"/>
              <a:ext cx="537120" cy="443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5A236FC7-AB2F-44E3-821D-76E45DE63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115" y="3324620"/>
                <a:ext cx="572760" cy="4788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291D2744-3EC0-4703-85C3-FFDDCAC12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684" y="4799866"/>
            <a:ext cx="5142086" cy="177091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469235D-51B2-4129-A70E-95B5F8B9F6AE}"/>
              </a:ext>
            </a:extLst>
          </p:cNvPr>
          <p:cNvSpPr txBox="1"/>
          <p:nvPr/>
        </p:nvSpPr>
        <p:spPr>
          <a:xfrm>
            <a:off x="1476459" y="252091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6" name="Picture 2" descr="Rendered Image">
            <a:extLst>
              <a:ext uri="{FF2B5EF4-FFF2-40B4-BE49-F238E27FC236}">
                <a16:creationId xmlns:a16="http://schemas.microsoft.com/office/drawing/2014/main" id="{FAE3B6EB-BCDC-43C4-80CC-5B1DE69D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7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Matplotlib</a:t>
            </a:r>
            <a:r>
              <a:rPr lang="es-ES" sz="1600" dirty="0"/>
              <a:t> bar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Fixed</a:t>
            </a:r>
            <a:r>
              <a:rPr lang="es-ES" sz="1600" dirty="0"/>
              <a:t> </a:t>
            </a:r>
            <a:r>
              <a:rPr lang="es-ES" sz="1600" dirty="0" err="1"/>
              <a:t>aspect</a:t>
            </a:r>
            <a:r>
              <a:rPr lang="es-ES" sz="1600" dirty="0"/>
              <a:t> ratio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dirty="0"/>
              <a:t>✖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Reduce </a:t>
            </a:r>
            <a:r>
              <a:rPr lang="es-ES" sz="1600" dirty="0" err="1"/>
              <a:t>number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displayed</a:t>
            </a:r>
            <a:r>
              <a:rPr lang="es-ES" sz="1600" dirty="0"/>
              <a:t> </a:t>
            </a:r>
            <a:r>
              <a:rPr lang="es-ES" sz="1600" dirty="0" err="1"/>
              <a:t>points</a:t>
            </a:r>
            <a:r>
              <a:rPr lang="es-ES" sz="1600" dirty="0"/>
              <a:t> </a:t>
            </a:r>
            <a:r>
              <a:rPr lang="en-US" sz="1600" dirty="0"/>
              <a:t>✔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 err="1"/>
              <a:t>Enlarge</a:t>
            </a:r>
            <a:r>
              <a:rPr lang="es-ES" sz="1600" dirty="0"/>
              <a:t> </a:t>
            </a:r>
            <a:r>
              <a:rPr lang="es-ES" sz="1600" dirty="0" err="1"/>
              <a:t>max_zoom</a:t>
            </a:r>
            <a:r>
              <a:rPr lang="es-ES" sz="1600" dirty="0"/>
              <a:t> </a:t>
            </a:r>
            <a:r>
              <a:rPr lang="es-ES" sz="1600" dirty="0" err="1"/>
              <a:t>constant</a:t>
            </a:r>
            <a:r>
              <a:rPr lang="es-ES" sz="1600" dirty="0"/>
              <a:t> </a:t>
            </a:r>
            <a:r>
              <a:rPr lang="en-US" sz="1600" dirty="0"/>
              <a:t>✔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  <p:pic>
        <p:nvPicPr>
          <p:cNvPr id="23" name="Picture 2" descr="Rendered Image">
            <a:extLst>
              <a:ext uri="{FF2B5EF4-FFF2-40B4-BE49-F238E27FC236}">
                <a16:creationId xmlns:a16="http://schemas.microsoft.com/office/drawing/2014/main" id="{EE098C91-1023-4740-92CD-142636E0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548645" y="234892"/>
            <a:ext cx="35566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V00.07b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Zoom </a:t>
            </a:r>
            <a:r>
              <a:rPr lang="es-ES" sz="1600" dirty="0" err="1"/>
              <a:t>management</a:t>
            </a:r>
            <a:r>
              <a:rPr lang="es-ES" sz="1600" dirty="0"/>
              <a:t> (+/- </a:t>
            </a:r>
            <a:r>
              <a:rPr lang="es-ES" sz="1600" dirty="0" err="1"/>
              <a:t>buttons</a:t>
            </a:r>
            <a:r>
              <a:rPr lang="es-ES" sz="1600" dirty="0"/>
              <a:t> </a:t>
            </a:r>
            <a:r>
              <a:rPr lang="es-ES" sz="1600" dirty="0" err="1"/>
              <a:t>or</a:t>
            </a:r>
            <a:r>
              <a:rPr lang="es-ES" sz="1600" dirty="0"/>
              <a:t> </a:t>
            </a:r>
            <a:r>
              <a:rPr lang="es-ES" sz="1600" b="1" dirty="0" err="1"/>
              <a:t>scroll_event</a:t>
            </a:r>
            <a:r>
              <a:rPr lang="es-ES" sz="1600" b="1" dirty="0"/>
              <a:t> </a:t>
            </a:r>
            <a:r>
              <a:rPr lang="es-ES" sz="1600" b="1" dirty="0" err="1"/>
              <a:t>matplotlib</a:t>
            </a:r>
            <a:r>
              <a:rPr lang="es-ES" sz="1600" b="1" dirty="0"/>
              <a:t> </a:t>
            </a:r>
            <a:r>
              <a:rPr lang="es-ES" sz="1600" b="1" dirty="0" err="1"/>
              <a:t>connection</a:t>
            </a:r>
            <a:r>
              <a:rPr lang="es-ES" sz="1600" dirty="0"/>
              <a:t>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s-ES" sz="1600" dirty="0" err="1"/>
              <a:t>Add</a:t>
            </a:r>
            <a:r>
              <a:rPr lang="es-ES" sz="1600" dirty="0"/>
              <a:t> extra tiles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allow</a:t>
            </a:r>
            <a:r>
              <a:rPr lang="es-ES" sz="1600" dirty="0"/>
              <a:t> </a:t>
            </a:r>
            <a:r>
              <a:rPr lang="es-ES" sz="1600" dirty="0" err="1"/>
              <a:t>exploration</a:t>
            </a:r>
            <a:r>
              <a:rPr lang="es-ES" sz="1600" dirty="0"/>
              <a:t> (</a:t>
            </a:r>
            <a:r>
              <a:rPr lang="es-ES" sz="1600" dirty="0" err="1"/>
              <a:t>or</a:t>
            </a:r>
            <a:r>
              <a:rPr lang="es-ES" sz="1600" dirty="0"/>
              <a:t> a </a:t>
            </a:r>
            <a:r>
              <a:rPr lang="es-ES" sz="1600" dirty="0" err="1"/>
              <a:t>exploration</a:t>
            </a:r>
            <a:r>
              <a:rPr lang="es-ES" sz="1600" dirty="0"/>
              <a:t> </a:t>
            </a:r>
            <a:r>
              <a:rPr lang="es-ES" sz="1600" dirty="0" err="1"/>
              <a:t>mode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</a:t>
            </a:r>
            <a:r>
              <a:rPr lang="es-ES" sz="1600" dirty="0" err="1"/>
              <a:t>mplleaflet</a:t>
            </a:r>
            <a:r>
              <a:rPr lang="es-ES" sz="1600" dirty="0"/>
              <a:t>?) </a:t>
            </a:r>
            <a:r>
              <a:rPr lang="en-US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Zoom on selected segment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Distance to select segment change with tiling (</a:t>
            </a:r>
            <a:r>
              <a:rPr lang="en-US" sz="1600" dirty="0" err="1"/>
              <a:t>click_distance</a:t>
            </a:r>
            <a:r>
              <a:rPr lang="en-US" sz="1600" dirty="0"/>
              <a:t>) </a:t>
            </a:r>
            <a:r>
              <a:rPr lang="en-US" sz="1600" b="1" dirty="0">
                <a:latin typeface="Arial Black" panose="020B0A04020102020204" pitchFamily="34" charset="0"/>
                <a:cs typeface="Aharoni" panose="020B0604020202020204" pitchFamily="2" charset="-79"/>
              </a:rPr>
              <a:t>?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CD90F-E911-4FC8-9429-FBE1CC053E59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DCAF08-D833-419B-8CC1-8725E50B7502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C3AC67-5DFC-435A-88CC-1EB34EF22411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D540B-7D17-47B0-A278-96F4E148FEF8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81F335-9E43-41C3-BDFB-F383A27D947F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275E4B-3FC5-4118-B791-47587024BEBE}"/>
              </a:ext>
            </a:extLst>
          </p:cNvPr>
          <p:cNvSpPr txBox="1"/>
          <p:nvPr/>
        </p:nvSpPr>
        <p:spPr>
          <a:xfrm>
            <a:off x="1476460" y="2514965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ABCC56-8420-4948-BDAF-3D9434B20F6A}"/>
              </a:ext>
            </a:extLst>
          </p:cNvPr>
          <p:cNvSpPr txBox="1"/>
          <p:nvPr/>
        </p:nvSpPr>
        <p:spPr>
          <a:xfrm>
            <a:off x="1476460" y="220718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r>
              <a:rPr lang="es-ES" sz="1400" dirty="0"/>
              <a:t> </a:t>
            </a:r>
            <a:r>
              <a:rPr lang="es-ES" sz="1400" dirty="0" err="1"/>
              <a:t>gpx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3801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409</Words>
  <Application>Microsoft Office PowerPoint</Application>
  <PresentationFormat>Panorámica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53</cp:revision>
  <dcterms:created xsi:type="dcterms:W3CDTF">2020-05-30T16:32:48Z</dcterms:created>
  <dcterms:modified xsi:type="dcterms:W3CDTF">2020-06-12T23:57:39Z</dcterms:modified>
</cp:coreProperties>
</file>