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6" r:id="rId9"/>
    <p:sldId id="265" r:id="rId10"/>
    <p:sldId id="264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400131" y="249492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A3997-88B1-43F2-AF68-E31491FCB976}"/>
              </a:ext>
            </a:extLst>
          </p:cNvPr>
          <p:cNvSpPr txBox="1"/>
          <p:nvPr/>
        </p:nvSpPr>
        <p:spPr>
          <a:xfrm>
            <a:off x="400134" y="218456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  <a:r>
              <a:rPr lang="en-US" altLang="en-US" sz="1400" dirty="0"/>
              <a:t>https://stackoverflow.com/questions/17466561/best-way-to-structure-a-tk-application</a:t>
            </a:r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BFF6-5403-49B0-8D87-9850C750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EBC8B-70FA-40C0-B4DC-BCFAF23D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46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F76615-C0EA-414D-B15D-495D1F31C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1" y="160190"/>
            <a:ext cx="2438400" cy="24384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CFAEC0-88E4-4EC7-BCFE-16E83C89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1" y="2598590"/>
            <a:ext cx="2438400" cy="2438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CED83E-2457-40FB-9299-D74057BF2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27731" y="1601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7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/>
              <a:t>Zoom </a:t>
            </a:r>
            <a:r>
              <a:rPr lang="es-ES" dirty="0" err="1"/>
              <a:t>management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Matplotlib</a:t>
            </a:r>
            <a:r>
              <a:rPr lang="es-ES" dirty="0"/>
              <a:t> bar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aspect</a:t>
            </a:r>
            <a:r>
              <a:rPr lang="es-ES" dirty="0"/>
              <a:t> ratio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 extra tiles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exploration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displayd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397556" y="249899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2FF865E-D4AA-4F39-897B-C0CCDE04484B}"/>
              </a:ext>
            </a:extLst>
          </p:cNvPr>
          <p:cNvSpPr txBox="1"/>
          <p:nvPr/>
        </p:nvSpPr>
        <p:spPr>
          <a:xfrm>
            <a:off x="403668" y="218589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307</Words>
  <Application>Microsoft Office PowerPoint</Application>
  <PresentationFormat>Panorámica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29</cp:revision>
  <dcterms:created xsi:type="dcterms:W3CDTF">2020-05-30T16:32:48Z</dcterms:created>
  <dcterms:modified xsi:type="dcterms:W3CDTF">2020-06-06T16:07:21Z</dcterms:modified>
</cp:coreProperties>
</file>