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DEE4-22F5-4BA6-8A7A-6B03A781B212}" v="25" dt="2021-10-23T23:16:1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>
        <p:scale>
          <a:sx n="90" d="100"/>
          <a:sy n="90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  <pc:docChgLst>
    <pc:chgData name="Alonso Guerrero Llorente" userId="451d9a1c5f7013d1" providerId="LiveId" clId="{294FDEE4-22F5-4BA6-8A7A-6B03A781B212}"/>
    <pc:docChg chg="undo custSel modSld">
      <pc:chgData name="Alonso Guerrero Llorente" userId="451d9a1c5f7013d1" providerId="LiveId" clId="{294FDEE4-22F5-4BA6-8A7A-6B03A781B212}" dt="2021-10-23T23:16:44.781" v="427" actId="1076"/>
      <pc:docMkLst>
        <pc:docMk/>
      </pc:docMkLst>
      <pc:sldChg chg="addSp delSp modSp mod">
        <pc:chgData name="Alonso Guerrero Llorente" userId="451d9a1c5f7013d1" providerId="LiveId" clId="{294FDEE4-22F5-4BA6-8A7A-6B03A781B212}" dt="2021-10-23T23:16:44.781" v="427" actId="1076"/>
        <pc:sldMkLst>
          <pc:docMk/>
          <pc:sldMk cId="1813519119" sldId="256"/>
        </pc:sldMkLst>
        <pc:spChg chg="mod">
          <ac:chgData name="Alonso Guerrero Llorente" userId="451d9a1c5f7013d1" providerId="LiveId" clId="{294FDEE4-22F5-4BA6-8A7A-6B03A781B212}" dt="2021-10-03T18:47:52.077" v="134" actId="1076"/>
          <ac:spMkLst>
            <pc:docMk/>
            <pc:sldMk cId="1813519119" sldId="256"/>
            <ac:spMk id="21" creationId="{A43C41FD-0579-464D-95CF-A88C9555CB9F}"/>
          </ac:spMkLst>
        </pc:spChg>
        <pc:spChg chg="del mod">
          <ac:chgData name="Alonso Guerrero Llorente" userId="451d9a1c5f7013d1" providerId="LiveId" clId="{294FDEE4-22F5-4BA6-8A7A-6B03A781B212}" dt="2021-10-03T18:11:06.668" v="8" actId="478"/>
          <ac:spMkLst>
            <pc:docMk/>
            <pc:sldMk cId="1813519119" sldId="256"/>
            <ac:spMk id="27" creationId="{4E05F8F1-3F81-4D62-A850-70F1D35440BB}"/>
          </ac:spMkLst>
        </pc:spChg>
        <pc:spChg chg="del mod">
          <ac:chgData name="Alonso Guerrero Llorente" userId="451d9a1c5f7013d1" providerId="LiveId" clId="{294FDEE4-22F5-4BA6-8A7A-6B03A781B212}" dt="2021-10-17T17:07:59.240" v="171" actId="478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294FDEE4-22F5-4BA6-8A7A-6B03A781B212}" dt="2021-10-17T17:08:02.480" v="172" actId="1076"/>
          <ac:spMkLst>
            <pc:docMk/>
            <pc:sldMk cId="1813519119" sldId="256"/>
            <ac:spMk id="34" creationId="{352537BD-5640-47B3-8754-A36354E4772D}"/>
          </ac:spMkLst>
        </pc:spChg>
        <pc:spChg chg="del mod">
          <ac:chgData name="Alonso Guerrero Llorente" userId="451d9a1c5f7013d1" providerId="LiveId" clId="{294FDEE4-22F5-4BA6-8A7A-6B03A781B212}" dt="2021-10-04T15:43:06.242" v="144" actId="478"/>
          <ac:spMkLst>
            <pc:docMk/>
            <pc:sldMk cId="1813519119" sldId="256"/>
            <ac:spMk id="34" creationId="{8346D467-61BC-4738-9085-D0C1296A1B5D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294FDEE4-22F5-4BA6-8A7A-6B03A781B212}" dt="2021-10-23T23:08:27.349" v="186" actId="1076"/>
          <ac:spMkLst>
            <pc:docMk/>
            <pc:sldMk cId="1813519119" sldId="256"/>
            <ac:spMk id="35" creationId="{95F394F3-233E-43BB-8516-9BBF3CDA3CFA}"/>
          </ac:spMkLst>
        </pc:spChg>
        <pc:spChg chg="del">
          <ac:chgData name="Alonso Guerrero Llorente" userId="451d9a1c5f7013d1" providerId="LiveId" clId="{294FDEE4-22F5-4BA6-8A7A-6B03A781B212}" dt="2021-10-05T19:31:25.740" v="158" actId="478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294FDEE4-22F5-4BA6-8A7A-6B03A781B212}" dt="2021-10-23T23:12:22.853" v="235" actId="1076"/>
          <ac:spMkLst>
            <pc:docMk/>
            <pc:sldMk cId="1813519119" sldId="256"/>
            <ac:spMk id="36" creationId="{F5684C7F-BEE8-4AF1-8BEA-2ECFE4DC2F5C}"/>
          </ac:spMkLst>
        </pc:spChg>
        <pc:spChg chg="del mod">
          <ac:chgData name="Alonso Guerrero Llorente" userId="451d9a1c5f7013d1" providerId="LiveId" clId="{294FDEE4-22F5-4BA6-8A7A-6B03A781B212}" dt="2021-10-05T19:31:27.656" v="160" actId="478"/>
          <ac:spMkLst>
            <pc:docMk/>
            <pc:sldMk cId="1813519119" sldId="256"/>
            <ac:spMk id="37" creationId="{43B149ED-2CA3-4547-AFF9-B37380C17270}"/>
          </ac:spMkLst>
        </pc:spChg>
        <pc:spChg chg="add del mod">
          <ac:chgData name="Alonso Guerrero Llorente" userId="451d9a1c5f7013d1" providerId="LiveId" clId="{294FDEE4-22F5-4BA6-8A7A-6B03A781B212}" dt="2021-10-23T23:11:02.749" v="194"/>
          <ac:spMkLst>
            <pc:docMk/>
            <pc:sldMk cId="1813519119" sldId="256"/>
            <ac:spMk id="37" creationId="{C0F5EFB6-BA19-40AD-934C-8E186E9904AE}"/>
          </ac:spMkLst>
        </pc:spChg>
        <pc:spChg chg="del">
          <ac:chgData name="Alonso Guerrero Llorente" userId="451d9a1c5f7013d1" providerId="LiveId" clId="{294FDEE4-22F5-4BA6-8A7A-6B03A781B212}" dt="2021-10-23T23:11:25.608" v="200" actId="478"/>
          <ac:spMkLst>
            <pc:docMk/>
            <pc:sldMk cId="1813519119" sldId="256"/>
            <ac:spMk id="38" creationId="{8B147247-3BF7-4730-B43F-0C8EE53F75C1}"/>
          </ac:spMkLst>
        </pc:spChg>
        <pc:spChg chg="del">
          <ac:chgData name="Alonso Guerrero Llorente" userId="451d9a1c5f7013d1" providerId="LiveId" clId="{294FDEE4-22F5-4BA6-8A7A-6B03A781B212}" dt="2021-10-23T23:11:26.680" v="202" actId="478"/>
          <ac:spMkLst>
            <pc:docMk/>
            <pc:sldMk cId="1813519119" sldId="256"/>
            <ac:spMk id="39" creationId="{6CFE131A-964B-4143-A5B1-72A19AC46C0E}"/>
          </ac:spMkLst>
        </pc:spChg>
        <pc:spChg chg="add mod">
          <ac:chgData name="Alonso Guerrero Llorente" userId="451d9a1c5f7013d1" providerId="LiveId" clId="{294FDEE4-22F5-4BA6-8A7A-6B03A781B212}" dt="2021-10-03T18:41:37.392" v="126" actId="1076"/>
          <ac:spMkLst>
            <pc:docMk/>
            <pc:sldMk cId="1813519119" sldId="256"/>
            <ac:spMk id="40" creationId="{5B8E0F08-24C4-47C4-B963-FBBB6EE1CA84}"/>
          </ac:spMkLst>
        </pc:spChg>
        <pc:spChg chg="add del mod">
          <ac:chgData name="Alonso Guerrero Llorente" userId="451d9a1c5f7013d1" providerId="LiveId" clId="{294FDEE4-22F5-4BA6-8A7A-6B03A781B212}" dt="2021-10-17T17:08:13.062" v="174" actId="478"/>
          <ac:spMkLst>
            <pc:docMk/>
            <pc:sldMk cId="1813519119" sldId="256"/>
            <ac:spMk id="41" creationId="{4BF2A48C-CCA1-4887-9505-98DE0B22CD09}"/>
          </ac:spMkLst>
        </pc:spChg>
        <pc:spChg chg="del">
          <ac:chgData name="Alonso Guerrero Llorente" userId="451d9a1c5f7013d1" providerId="LiveId" clId="{294FDEE4-22F5-4BA6-8A7A-6B03A781B212}" dt="2021-10-04T15:43:06.919" v="145" actId="478"/>
          <ac:spMkLst>
            <pc:docMk/>
            <pc:sldMk cId="1813519119" sldId="256"/>
            <ac:spMk id="42" creationId="{1ABD6C16-AA33-41CD-9BB4-E3399CAFACA5}"/>
          </ac:spMkLst>
        </pc:spChg>
        <pc:spChg chg="add del mod ord">
          <ac:chgData name="Alonso Guerrero Llorente" userId="451d9a1c5f7013d1" providerId="LiveId" clId="{294FDEE4-22F5-4BA6-8A7A-6B03A781B212}" dt="2021-10-23T23:11:26.119" v="201" actId="478"/>
          <ac:spMkLst>
            <pc:docMk/>
            <pc:sldMk cId="1813519119" sldId="256"/>
            <ac:spMk id="44" creationId="{4DFF1242-9E48-4E01-ACE5-2A5D3625B3F3}"/>
          </ac:spMkLst>
        </pc:spChg>
        <pc:spChg chg="add del mod">
          <ac:chgData name="Alonso Guerrero Llorente" userId="451d9a1c5f7013d1" providerId="LiveId" clId="{294FDEE4-22F5-4BA6-8A7A-6B03A781B212}" dt="2021-10-17T17:08:12.413" v="173" actId="478"/>
          <ac:spMkLst>
            <pc:docMk/>
            <pc:sldMk cId="1813519119" sldId="256"/>
            <ac:spMk id="44" creationId="{E9302D34-1059-465D-8CDA-59463A72E11A}"/>
          </ac:spMkLst>
        </pc:spChg>
        <pc:spChg chg="add mod">
          <ac:chgData name="Alonso Guerrero Llorente" userId="451d9a1c5f7013d1" providerId="LiveId" clId="{294FDEE4-22F5-4BA6-8A7A-6B03A781B212}" dt="2021-10-17T17:08:16.001" v="175" actId="1076"/>
          <ac:spMkLst>
            <pc:docMk/>
            <pc:sldMk cId="1813519119" sldId="256"/>
            <ac:spMk id="45" creationId="{AE2EDDC6-CEBF-4738-A65C-93AC2F522E5F}"/>
          </ac:spMkLst>
        </pc:spChg>
        <pc:spChg chg="add del mod">
          <ac:chgData name="Alonso Guerrero Llorente" userId="451d9a1c5f7013d1" providerId="LiveId" clId="{294FDEE4-22F5-4BA6-8A7A-6B03A781B212}" dt="2021-10-23T23:08:22.023" v="185" actId="478"/>
          <ac:spMkLst>
            <pc:docMk/>
            <pc:sldMk cId="1813519119" sldId="256"/>
            <ac:spMk id="46" creationId="{C9529B70-423C-431D-9460-BC47659DD43F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49" creationId="{5794D025-8B25-4546-9E11-FFF58E1C20B4}"/>
          </ac:spMkLst>
        </pc:spChg>
        <pc:spChg chg="add del mod">
          <ac:chgData name="Alonso Guerrero Llorente" userId="451d9a1c5f7013d1" providerId="LiveId" clId="{294FDEE4-22F5-4BA6-8A7A-6B03A781B212}" dt="2021-10-03T18:48:16.310" v="141"/>
          <ac:spMkLst>
            <pc:docMk/>
            <pc:sldMk cId="1813519119" sldId="256"/>
            <ac:spMk id="49" creationId="{6685D30B-229D-4943-B9B8-B862480E60CC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0" creationId="{4209C9A4-737E-499B-B0DB-34783B30BEF5}"/>
          </ac:spMkLst>
        </pc:spChg>
        <pc:spChg chg="add del mod">
          <ac:chgData name="Alonso Guerrero Llorente" userId="451d9a1c5f7013d1" providerId="LiveId" clId="{294FDEE4-22F5-4BA6-8A7A-6B03A781B212}" dt="2021-10-03T18:48:14.488" v="139"/>
          <ac:spMkLst>
            <pc:docMk/>
            <pc:sldMk cId="1813519119" sldId="256"/>
            <ac:spMk id="50" creationId="{85229524-047C-4B54-B196-0555B667F32A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1" creationId="{2D8DD951-650A-4CC5-9E2A-C925D0D3D8D4}"/>
          </ac:spMkLst>
        </pc:spChg>
        <pc:spChg chg="add mod">
          <ac:chgData name="Alonso Guerrero Llorente" userId="451d9a1c5f7013d1" providerId="LiveId" clId="{294FDEE4-22F5-4BA6-8A7A-6B03A781B212}" dt="2021-10-23T23:11:42.529" v="204" actId="1076"/>
          <ac:spMkLst>
            <pc:docMk/>
            <pc:sldMk cId="1813519119" sldId="256"/>
            <ac:spMk id="52" creationId="{B91CE77F-FF42-4775-8EEF-ACE2453FC4EA}"/>
          </ac:spMkLst>
        </pc:spChg>
        <pc:spChg chg="add del mod">
          <ac:chgData name="Alonso Guerrero Llorente" userId="451d9a1c5f7013d1" providerId="LiveId" clId="{294FDEE4-22F5-4BA6-8A7A-6B03A781B212}" dt="2021-10-23T23:12:18.018" v="234" actId="1035"/>
          <ac:spMkLst>
            <pc:docMk/>
            <pc:sldMk cId="1813519119" sldId="256"/>
            <ac:spMk id="53" creationId="{991F18BF-A8E9-4D8C-AD7B-EEA70660C8E4}"/>
          </ac:spMkLst>
        </pc:spChg>
        <pc:spChg chg="mod">
          <ac:chgData name="Alonso Guerrero Llorente" userId="451d9a1c5f7013d1" providerId="LiveId" clId="{294FDEE4-22F5-4BA6-8A7A-6B03A781B212}" dt="2021-10-03T18:40:35.059" v="107" actId="20577"/>
          <ac:spMkLst>
            <pc:docMk/>
            <pc:sldMk cId="1813519119" sldId="256"/>
            <ac:spMk id="57" creationId="{51DCCDF9-3046-4212-8E50-E5E8272F4C4C}"/>
          </ac:spMkLst>
        </pc:spChg>
        <pc:spChg chg="add del mod">
          <ac:chgData name="Alonso Guerrero Llorente" userId="451d9a1c5f7013d1" providerId="LiveId" clId="{294FDEE4-22F5-4BA6-8A7A-6B03A781B212}" dt="2021-10-23T23:12:16.816" v="231"/>
          <ac:spMkLst>
            <pc:docMk/>
            <pc:sldMk cId="1813519119" sldId="256"/>
            <ac:spMk id="63" creationId="{2C48158F-34BC-4586-BD2E-B89872E962CC}"/>
          </ac:spMkLst>
        </pc:spChg>
        <pc:spChg chg="add mod">
          <ac:chgData name="Alonso Guerrero Llorente" userId="451d9a1c5f7013d1" providerId="LiveId" clId="{294FDEE4-22F5-4BA6-8A7A-6B03A781B212}" dt="2021-10-23T23:13:29.019" v="299" actId="1076"/>
          <ac:spMkLst>
            <pc:docMk/>
            <pc:sldMk cId="1813519119" sldId="256"/>
            <ac:spMk id="64" creationId="{424FC165-0856-4482-883E-7D8D1C3555E0}"/>
          </ac:spMkLst>
        </pc:spChg>
        <pc:spChg chg="add mod">
          <ac:chgData name="Alonso Guerrero Llorente" userId="451d9a1c5f7013d1" providerId="LiveId" clId="{294FDEE4-22F5-4BA6-8A7A-6B03A781B212}" dt="2021-10-23T23:15:07.272" v="346" actId="6549"/>
          <ac:spMkLst>
            <pc:docMk/>
            <pc:sldMk cId="1813519119" sldId="256"/>
            <ac:spMk id="65" creationId="{494AE5CF-81CF-4503-87E8-B477F8796B90}"/>
          </ac:spMkLst>
        </pc:spChg>
        <pc:spChg chg="add mod">
          <ac:chgData name="Alonso Guerrero Llorente" userId="451d9a1c5f7013d1" providerId="LiveId" clId="{294FDEE4-22F5-4BA6-8A7A-6B03A781B212}" dt="2021-10-23T23:15:26.002" v="352" actId="20577"/>
          <ac:spMkLst>
            <pc:docMk/>
            <pc:sldMk cId="1813519119" sldId="256"/>
            <ac:spMk id="66" creationId="{27ED8E56-1907-4821-8909-ADE8E90DBD4C}"/>
          </ac:spMkLst>
        </pc:spChg>
        <pc:spChg chg="add mod">
          <ac:chgData name="Alonso Guerrero Llorente" userId="451d9a1c5f7013d1" providerId="LiveId" clId="{294FDEE4-22F5-4BA6-8A7A-6B03A781B212}" dt="2021-10-23T23:15:47.410" v="369" actId="1076"/>
          <ac:spMkLst>
            <pc:docMk/>
            <pc:sldMk cId="1813519119" sldId="256"/>
            <ac:spMk id="67" creationId="{9302551E-202E-44FF-853F-5BD4A3CCF210}"/>
          </ac:spMkLst>
        </pc:spChg>
        <pc:spChg chg="add mod">
          <ac:chgData name="Alonso Guerrero Llorente" userId="451d9a1c5f7013d1" providerId="LiveId" clId="{294FDEE4-22F5-4BA6-8A7A-6B03A781B212}" dt="2021-10-23T23:15:55.168" v="373" actId="6549"/>
          <ac:spMkLst>
            <pc:docMk/>
            <pc:sldMk cId="1813519119" sldId="256"/>
            <ac:spMk id="68" creationId="{113102C0-D928-435B-82E2-2ED9585A3432}"/>
          </ac:spMkLst>
        </pc:spChg>
        <pc:spChg chg="add mod">
          <ac:chgData name="Alonso Guerrero Llorente" userId="451d9a1c5f7013d1" providerId="LiveId" clId="{294FDEE4-22F5-4BA6-8A7A-6B03A781B212}" dt="2021-10-23T23:16:08.324" v="377" actId="6549"/>
          <ac:spMkLst>
            <pc:docMk/>
            <pc:sldMk cId="1813519119" sldId="256"/>
            <ac:spMk id="69" creationId="{3721574A-FED0-4B9D-9AFC-02F13FE41976}"/>
          </ac:spMkLst>
        </pc:spChg>
        <pc:spChg chg="add mod">
          <ac:chgData name="Alonso Guerrero Llorente" userId="451d9a1c5f7013d1" providerId="LiveId" clId="{294FDEE4-22F5-4BA6-8A7A-6B03A781B212}" dt="2021-10-23T23:16:44.781" v="427" actId="1076"/>
          <ac:spMkLst>
            <pc:docMk/>
            <pc:sldMk cId="1813519119" sldId="256"/>
            <ac:spMk id="70" creationId="{B4A76C54-3398-48F7-9862-FB9C01944C8B}"/>
          </ac:spMkLst>
        </pc:spChg>
        <pc:cxnChg chg="add del mod">
          <ac:chgData name="Alonso Guerrero Llorente" userId="451d9a1c5f7013d1" providerId="LiveId" clId="{294FDEE4-22F5-4BA6-8A7A-6B03A781B212}" dt="2021-10-23T23:11:02.749" v="194"/>
          <ac:cxnSpMkLst>
            <pc:docMk/>
            <pc:sldMk cId="1813519119" sldId="256"/>
            <ac:cxnSpMk id="41" creationId="{53FEBB83-D6E6-4A67-BC87-60F20E7F945A}"/>
          </ac:cxnSpMkLst>
        </pc:cxnChg>
        <pc:cxnChg chg="add del mod">
          <ac:chgData name="Alonso Guerrero Llorente" userId="451d9a1c5f7013d1" providerId="LiveId" clId="{294FDEE4-22F5-4BA6-8A7A-6B03A781B212}" dt="2021-10-23T23:11:02.749" v="194"/>
          <ac:cxnSpMkLst>
            <pc:docMk/>
            <pc:sldMk cId="1813519119" sldId="256"/>
            <ac:cxnSpMk id="42" creationId="{D5215164-E53D-43B9-8022-A984A1D7D2A0}"/>
          </ac:cxnSpMkLst>
        </pc:cxnChg>
        <pc:cxnChg chg="del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3" creationId="{F6599189-C264-4D42-8BD6-ED20B3104F95}"/>
          </ac:cxnSpMkLst>
        </pc:cxnChg>
        <pc:cxnChg chg="del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7" creationId="{D476AB6E-1C83-40A6-BE9B-2C9B3821514D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48" creationId="{45074E4F-B162-4AFD-90CA-BAEB5B6B4BE6}"/>
          </ac:cxnSpMkLst>
        </pc:cxnChg>
        <pc:cxnChg chg="add del mod ord">
          <ac:chgData name="Alonso Guerrero Llorente" userId="451d9a1c5f7013d1" providerId="LiveId" clId="{294FDEE4-22F5-4BA6-8A7A-6B03A781B212}" dt="2021-10-23T23:11:24.800" v="199" actId="478"/>
          <ac:cxnSpMkLst>
            <pc:docMk/>
            <pc:sldMk cId="1813519119" sldId="256"/>
            <ac:cxnSpMk id="48" creationId="{EB225390-9457-45CF-A438-7303D4B6A582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1" creationId="{36C54D4C-5F97-41AD-99CC-953283692C37}"/>
          </ac:cxnSpMkLst>
        </pc:cxnChg>
        <pc:cxnChg chg="add del mod">
          <ac:chgData name="Alonso Guerrero Llorente" userId="451d9a1c5f7013d1" providerId="LiveId" clId="{294FDEE4-22F5-4BA6-8A7A-6B03A781B212}" dt="2021-10-23T23:11:53.497" v="205" actId="478"/>
          <ac:cxnSpMkLst>
            <pc:docMk/>
            <pc:sldMk cId="1813519119" sldId="256"/>
            <ac:cxnSpMk id="54" creationId="{97DD57AF-F8BC-4400-9210-5628FFB5736C}"/>
          </ac:cxnSpMkLst>
        </pc:cxnChg>
        <pc:cxnChg chg="del">
          <ac:chgData name="Alonso Guerrero Llorente" userId="451d9a1c5f7013d1" providerId="LiveId" clId="{294FDEE4-22F5-4BA6-8A7A-6B03A781B212}" dt="2021-10-05T19:31:25.740" v="158" actId="478"/>
          <ac:cxnSpMkLst>
            <pc:docMk/>
            <pc:sldMk cId="1813519119" sldId="256"/>
            <ac:cxnSpMk id="54" creationId="{D520950A-3B30-47F0-B44B-6A765974E1E4}"/>
          </ac:cxnSpMkLst>
        </pc:cxnChg>
        <pc:cxnChg chg="add del mod">
          <ac:chgData name="Alonso Guerrero Llorente" userId="451d9a1c5f7013d1" providerId="LiveId" clId="{294FDEE4-22F5-4BA6-8A7A-6B03A781B212}" dt="2021-10-23T23:12:17.145" v="232" actId="478"/>
          <ac:cxnSpMkLst>
            <pc:docMk/>
            <pc:sldMk cId="1813519119" sldId="256"/>
            <ac:cxnSpMk id="55" creationId="{B93BBA85-CA43-442C-A10B-5306134AB9BF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56" creationId="{B92A11CA-4203-4ABC-A647-1BBE25E916FB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0" creationId="{D37DB76B-1675-4B99-BBA2-81C78B1BBA43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1" creationId="{54E25F8D-4470-4F17-BC34-2DB36F256DC7}"/>
          </ac:cxnSpMkLst>
        </pc:cxnChg>
        <pc:cxnChg chg="add mod">
          <ac:chgData name="Alonso Guerrero Llorente" userId="451d9a1c5f7013d1" providerId="LiveId" clId="{294FDEE4-22F5-4BA6-8A7A-6B03A781B212}" dt="2021-10-23T23:11:42.529" v="204" actId="1076"/>
          <ac:cxnSpMkLst>
            <pc:docMk/>
            <pc:sldMk cId="1813519119" sldId="256"/>
            <ac:cxnSpMk id="62" creationId="{4A140185-A0C3-4BE3-94B9-F3DE2D95DA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873858" y="1131676"/>
            <a:ext cx="14871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r>
              <a:rPr lang="es-ES" sz="1200" dirty="0"/>
              <a:t> #105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r>
              <a:rPr lang="es-ES" sz="1200" dirty="0"/>
              <a:t> #103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8E0F08-24C4-47C4-B963-FBBB6EE1CA84}"/>
              </a:ext>
            </a:extLst>
          </p:cNvPr>
          <p:cNvSpPr txBox="1"/>
          <p:nvPr/>
        </p:nvSpPr>
        <p:spPr>
          <a:xfrm>
            <a:off x="6686532" y="2235891"/>
            <a:ext cx="15978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 #106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 #75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 #76</a:t>
            </a:r>
          </a:p>
          <a:p>
            <a:endParaRPr lang="es-ES"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2EDDC6-CEBF-4738-A65C-93AC2F522E5F}"/>
              </a:ext>
            </a:extLst>
          </p:cNvPr>
          <p:cNvSpPr txBox="1"/>
          <p:nvPr/>
        </p:nvSpPr>
        <p:spPr>
          <a:xfrm>
            <a:off x="1500065" y="378634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2537BD-5640-47B3-8754-A36354E4772D}"/>
              </a:ext>
            </a:extLst>
          </p:cNvPr>
          <p:cNvSpPr txBox="1"/>
          <p:nvPr/>
        </p:nvSpPr>
        <p:spPr>
          <a:xfrm>
            <a:off x="8706118" y="1146107"/>
            <a:ext cx="134441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r>
              <a:rPr lang="es-ES" sz="1200" dirty="0"/>
              <a:t> #73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5F394F3-233E-43BB-8516-9BBF3CDA3CFA}"/>
              </a:ext>
            </a:extLst>
          </p:cNvPr>
          <p:cNvSpPr txBox="1"/>
          <p:nvPr/>
        </p:nvSpPr>
        <p:spPr>
          <a:xfrm>
            <a:off x="1386860" y="5039676"/>
            <a:ext cx="106227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First</a:t>
            </a:r>
            <a:r>
              <a:rPr lang="es-ES" sz="1200" dirty="0"/>
              <a:t> </a:t>
            </a:r>
            <a:r>
              <a:rPr lang="es-ES" sz="1200" dirty="0" err="1"/>
              <a:t>deployed</a:t>
            </a:r>
            <a:r>
              <a:rPr lang="es-ES" sz="1200" dirty="0"/>
              <a:t> </a:t>
            </a:r>
            <a:r>
              <a:rPr lang="es-ES" sz="1200" dirty="0" err="1"/>
              <a:t>version</a:t>
            </a:r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5684C7F-BEE8-4AF1-8BEA-2ECFE4DC2F5C}"/>
              </a:ext>
            </a:extLst>
          </p:cNvPr>
          <p:cNvSpPr txBox="1"/>
          <p:nvPr/>
        </p:nvSpPr>
        <p:spPr>
          <a:xfrm>
            <a:off x="3093353" y="523393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V0.2.1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5794D025-8B25-4546-9E11-FFF58E1C20B4}"/>
              </a:ext>
            </a:extLst>
          </p:cNvPr>
          <p:cNvSpPr/>
          <p:nvPr/>
        </p:nvSpPr>
        <p:spPr>
          <a:xfrm>
            <a:off x="7179782" y="423187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209C9A4-737E-499B-B0DB-34783B30BEF5}"/>
              </a:ext>
            </a:extLst>
          </p:cNvPr>
          <p:cNvSpPr/>
          <p:nvPr/>
        </p:nvSpPr>
        <p:spPr>
          <a:xfrm>
            <a:off x="5245299" y="4229962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D8DD951-650A-4CC5-9E2A-C925D0D3D8D4}"/>
              </a:ext>
            </a:extLst>
          </p:cNvPr>
          <p:cNvSpPr/>
          <p:nvPr/>
        </p:nvSpPr>
        <p:spPr>
          <a:xfrm>
            <a:off x="3511285" y="4232433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B91CE77F-FF42-4775-8EEF-ACE2453FC4EA}"/>
              </a:ext>
            </a:extLst>
          </p:cNvPr>
          <p:cNvSpPr/>
          <p:nvPr/>
        </p:nvSpPr>
        <p:spPr>
          <a:xfrm>
            <a:off x="2194193" y="4232433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991F18BF-A8E9-4D8C-AD7B-EEA70660C8E4}"/>
              </a:ext>
            </a:extLst>
          </p:cNvPr>
          <p:cNvSpPr/>
          <p:nvPr/>
        </p:nvSpPr>
        <p:spPr>
          <a:xfrm>
            <a:off x="584938" y="4240006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B93BBA85-CA43-442C-A10B-5306134AB9BF}"/>
              </a:ext>
            </a:extLst>
          </p:cNvPr>
          <p:cNvCxnSpPr>
            <a:cxnSpLocks/>
          </p:cNvCxnSpPr>
          <p:nvPr/>
        </p:nvCxnSpPr>
        <p:spPr>
          <a:xfrm>
            <a:off x="197581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92A11CA-4203-4ABC-A647-1BBE25E916FB}"/>
              </a:ext>
            </a:extLst>
          </p:cNvPr>
          <p:cNvCxnSpPr>
            <a:cxnSpLocks/>
          </p:cNvCxnSpPr>
          <p:nvPr/>
        </p:nvCxnSpPr>
        <p:spPr>
          <a:xfrm>
            <a:off x="3504780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37DB76B-1675-4B99-BBA2-81C78B1BBA43}"/>
              </a:ext>
            </a:extLst>
          </p:cNvPr>
          <p:cNvCxnSpPr>
            <a:cxnSpLocks/>
          </p:cNvCxnSpPr>
          <p:nvPr/>
        </p:nvCxnSpPr>
        <p:spPr>
          <a:xfrm>
            <a:off x="520768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4E25F8D-4470-4F17-BC34-2DB36F256DC7}"/>
              </a:ext>
            </a:extLst>
          </p:cNvPr>
          <p:cNvCxnSpPr>
            <a:cxnSpLocks/>
          </p:cNvCxnSpPr>
          <p:nvPr/>
        </p:nvCxnSpPr>
        <p:spPr>
          <a:xfrm>
            <a:off x="7125275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A140185-A0C3-4BE3-94B9-F3DE2D95DACA}"/>
              </a:ext>
            </a:extLst>
          </p:cNvPr>
          <p:cNvCxnSpPr>
            <a:cxnSpLocks/>
          </p:cNvCxnSpPr>
          <p:nvPr/>
        </p:nvCxnSpPr>
        <p:spPr>
          <a:xfrm>
            <a:off x="9081308" y="4419929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24FC165-0856-4482-883E-7D8D1C3555E0}"/>
              </a:ext>
            </a:extLst>
          </p:cNvPr>
          <p:cNvSpPr txBox="1"/>
          <p:nvPr/>
        </p:nvSpPr>
        <p:spPr>
          <a:xfrm>
            <a:off x="2603202" y="3612652"/>
            <a:ext cx="1816166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Unify</a:t>
            </a:r>
            <a:r>
              <a:rPr lang="es-ES" sz="1200" dirty="0"/>
              <a:t> </a:t>
            </a:r>
            <a:r>
              <a:rPr lang="es-ES" sz="1200" dirty="0" err="1"/>
              <a:t>map</a:t>
            </a:r>
            <a:r>
              <a:rPr lang="es-ES" sz="1200" dirty="0"/>
              <a:t> </a:t>
            </a:r>
            <a:r>
              <a:rPr lang="es-ES" sz="1200" dirty="0" err="1"/>
              <a:t>related</a:t>
            </a:r>
            <a:r>
              <a:rPr lang="es-ES" sz="1200" dirty="0"/>
              <a:t> JS #120</a:t>
            </a:r>
          </a:p>
          <a:p>
            <a:r>
              <a:rPr lang="es-ES" sz="1200" dirty="0"/>
              <a:t>Bug #100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4AE5CF-81CF-4503-87E8-B477F8796B90}"/>
              </a:ext>
            </a:extLst>
          </p:cNvPr>
          <p:cNvSpPr txBox="1"/>
          <p:nvPr/>
        </p:nvSpPr>
        <p:spPr>
          <a:xfrm>
            <a:off x="4419368" y="5264659"/>
            <a:ext cx="1816166" cy="64633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Major</a:t>
            </a:r>
            <a:r>
              <a:rPr lang="es-ES" sz="1200" dirty="0"/>
              <a:t> bugs </a:t>
            </a:r>
            <a:r>
              <a:rPr lang="es-ES" sz="1200" dirty="0" err="1"/>
              <a:t>correction</a:t>
            </a:r>
            <a:endParaRPr lang="es-ES" sz="1200" dirty="0"/>
          </a:p>
          <a:p>
            <a:r>
              <a:rPr lang="es-ES" sz="1200" dirty="0"/>
              <a:t>#121</a:t>
            </a:r>
          </a:p>
          <a:p>
            <a:r>
              <a:rPr lang="es-ES" sz="1200" dirty="0"/>
              <a:t>#125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7ED8E56-1907-4821-8909-ADE8E90DBD4C}"/>
              </a:ext>
            </a:extLst>
          </p:cNvPr>
          <p:cNvSpPr txBox="1"/>
          <p:nvPr/>
        </p:nvSpPr>
        <p:spPr>
          <a:xfrm>
            <a:off x="4844112" y="3877922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V0.2.2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302551E-202E-44FF-853F-5BD4A3CCF210}"/>
              </a:ext>
            </a:extLst>
          </p:cNvPr>
          <p:cNvSpPr txBox="1"/>
          <p:nvPr/>
        </p:nvSpPr>
        <p:spPr>
          <a:xfrm>
            <a:off x="8418764" y="5260053"/>
            <a:ext cx="1325088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Test </a:t>
            </a:r>
            <a:r>
              <a:rPr lang="es-ES" sz="1200" dirty="0" err="1"/>
              <a:t>planning</a:t>
            </a:r>
            <a:endParaRPr lang="es-ES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3102C0-D928-435B-82E2-2ED9585A3432}"/>
              </a:ext>
            </a:extLst>
          </p:cNvPr>
          <p:cNvSpPr txBox="1"/>
          <p:nvPr/>
        </p:nvSpPr>
        <p:spPr>
          <a:xfrm>
            <a:off x="8663376" y="378634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V0.2.4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721574A-FED0-4B9D-9AFC-02F13FE41976}"/>
              </a:ext>
            </a:extLst>
          </p:cNvPr>
          <p:cNvSpPr txBox="1"/>
          <p:nvPr/>
        </p:nvSpPr>
        <p:spPr>
          <a:xfrm>
            <a:off x="6807697" y="5229927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V0.2.3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A76C54-3398-48F7-9862-FB9C01944C8B}"/>
              </a:ext>
            </a:extLst>
          </p:cNvPr>
          <p:cNvSpPr txBox="1"/>
          <p:nvPr/>
        </p:nvSpPr>
        <p:spPr>
          <a:xfrm>
            <a:off x="6477015" y="3810943"/>
            <a:ext cx="1469153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Exploratory</a:t>
            </a:r>
            <a:r>
              <a:rPr lang="es-ES" sz="1200" dirty="0"/>
              <a:t> </a:t>
            </a:r>
            <a:r>
              <a:rPr lang="es-ES" sz="1200" dirty="0" err="1"/>
              <a:t>testing</a:t>
            </a:r>
            <a:endParaRPr lang="es-ES" sz="1200" dirty="0"/>
          </a:p>
          <a:p>
            <a:r>
              <a:rPr lang="es-ES" sz="1200" dirty="0"/>
              <a:t>Bug </a:t>
            </a:r>
            <a:r>
              <a:rPr lang="es-ES" sz="1200" dirty="0" err="1"/>
              <a:t>correction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2021-10-23T23:16:49Z</dcterms:modified>
</cp:coreProperties>
</file>