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DEE4-22F5-4BA6-8A7A-6B03A781B212}" v="9" dt="2021-10-03T18:48:1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  <pc:docChgLst>
    <pc:chgData name="Alonso Guerrero Llorente" userId="451d9a1c5f7013d1" providerId="LiveId" clId="{294FDEE4-22F5-4BA6-8A7A-6B03A781B212}"/>
    <pc:docChg chg="undo custSel modSld">
      <pc:chgData name="Alonso Guerrero Llorente" userId="451d9a1c5f7013d1" providerId="LiveId" clId="{294FDEE4-22F5-4BA6-8A7A-6B03A781B212}" dt="2021-10-05T19:31:27.656" v="160" actId="478"/>
      <pc:docMkLst>
        <pc:docMk/>
      </pc:docMkLst>
      <pc:sldChg chg="addSp delSp modSp mod">
        <pc:chgData name="Alonso Guerrero Llorente" userId="451d9a1c5f7013d1" providerId="LiveId" clId="{294FDEE4-22F5-4BA6-8A7A-6B03A781B212}" dt="2021-10-05T19:31:27.656" v="160" actId="478"/>
        <pc:sldMkLst>
          <pc:docMk/>
          <pc:sldMk cId="1813519119" sldId="256"/>
        </pc:sldMkLst>
        <pc:spChg chg="mod">
          <ac:chgData name="Alonso Guerrero Llorente" userId="451d9a1c5f7013d1" providerId="LiveId" clId="{294FDEE4-22F5-4BA6-8A7A-6B03A781B212}" dt="2021-10-03T18:47:52.077" v="134" actId="1076"/>
          <ac:spMkLst>
            <pc:docMk/>
            <pc:sldMk cId="1813519119" sldId="256"/>
            <ac:spMk id="21" creationId="{A43C41FD-0579-464D-95CF-A88C9555CB9F}"/>
          </ac:spMkLst>
        </pc:spChg>
        <pc:spChg chg="del mod">
          <ac:chgData name="Alonso Guerrero Llorente" userId="451d9a1c5f7013d1" providerId="LiveId" clId="{294FDEE4-22F5-4BA6-8A7A-6B03A781B212}" dt="2021-10-03T18:11:06.668" v="8" actId="478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294FDEE4-22F5-4BA6-8A7A-6B03A781B212}" dt="2021-10-04T15:44:19.745" v="155" actId="1076"/>
          <ac:spMkLst>
            <pc:docMk/>
            <pc:sldMk cId="1813519119" sldId="256"/>
            <ac:spMk id="31" creationId="{DA013763-AE25-43D1-8FC4-C2A05AD9203C}"/>
          </ac:spMkLst>
        </pc:spChg>
        <pc:spChg chg="del mod">
          <ac:chgData name="Alonso Guerrero Llorente" userId="451d9a1c5f7013d1" providerId="LiveId" clId="{294FDEE4-22F5-4BA6-8A7A-6B03A781B212}" dt="2021-10-04T15:43:06.242" v="144" actId="478"/>
          <ac:spMkLst>
            <pc:docMk/>
            <pc:sldMk cId="1813519119" sldId="256"/>
            <ac:spMk id="34" creationId="{8346D467-61BC-4738-9085-D0C1296A1B5D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5" creationId="{494CEAFC-A87B-4B7E-990D-12F5109F547C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6" creationId="{B66920C0-5D30-4285-A97C-53F2A7440D2B}"/>
          </ac:spMkLst>
        </pc:spChg>
        <pc:spChg chg="del mod">
          <ac:chgData name="Alonso Guerrero Llorente" userId="451d9a1c5f7013d1" providerId="LiveId" clId="{294FDEE4-22F5-4BA6-8A7A-6B03A781B212}" dt="2021-10-05T19:31:27.656" v="160" actId="478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294FDEE4-22F5-4BA6-8A7A-6B03A781B212}" dt="2021-10-03T18:41:37.392" v="126" actId="1076"/>
          <ac:spMkLst>
            <pc:docMk/>
            <pc:sldMk cId="1813519119" sldId="256"/>
            <ac:spMk id="40" creationId="{5B8E0F08-24C4-47C4-B963-FBBB6EE1CA84}"/>
          </ac:spMkLst>
        </pc:spChg>
        <pc:spChg chg="add mod">
          <ac:chgData name="Alonso Guerrero Llorente" userId="451d9a1c5f7013d1" providerId="LiveId" clId="{294FDEE4-22F5-4BA6-8A7A-6B03A781B212}" dt="2021-10-04T15:43:15.095" v="148" actId="1076"/>
          <ac:spMkLst>
            <pc:docMk/>
            <pc:sldMk cId="1813519119" sldId="256"/>
            <ac:spMk id="41" creationId="{4BF2A48C-CCA1-4887-9505-98DE0B22CD09}"/>
          </ac:spMkLst>
        </pc:spChg>
        <pc:spChg chg="del">
          <ac:chgData name="Alonso Guerrero Llorente" userId="451d9a1c5f7013d1" providerId="LiveId" clId="{294FDEE4-22F5-4BA6-8A7A-6B03A781B212}" dt="2021-10-04T15:43:06.919" v="145" actId="478"/>
          <ac:spMkLst>
            <pc:docMk/>
            <pc:sldMk cId="1813519119" sldId="256"/>
            <ac:spMk id="42" creationId="{1ABD6C16-AA33-41CD-9BB4-E3399CAFACA5}"/>
          </ac:spMkLst>
        </pc:spChg>
        <pc:spChg chg="add mod">
          <ac:chgData name="Alonso Guerrero Llorente" userId="451d9a1c5f7013d1" providerId="LiveId" clId="{294FDEE4-22F5-4BA6-8A7A-6B03A781B212}" dt="2021-10-04T15:43:18.356" v="149" actId="1076"/>
          <ac:spMkLst>
            <pc:docMk/>
            <pc:sldMk cId="1813519119" sldId="256"/>
            <ac:spMk id="44" creationId="{E9302D34-1059-465D-8CDA-59463A72E11A}"/>
          </ac:spMkLst>
        </pc:spChg>
        <pc:spChg chg="add mod">
          <ac:chgData name="Alonso Guerrero Llorente" userId="451d9a1c5f7013d1" providerId="LiveId" clId="{294FDEE4-22F5-4BA6-8A7A-6B03A781B212}" dt="2021-10-05T19:31:22.133" v="157" actId="1076"/>
          <ac:spMkLst>
            <pc:docMk/>
            <pc:sldMk cId="1813519119" sldId="256"/>
            <ac:spMk id="45" creationId="{AE2EDDC6-CEBF-4738-A65C-93AC2F522E5F}"/>
          </ac:spMkLst>
        </pc:spChg>
        <pc:spChg chg="add mod">
          <ac:chgData name="Alonso Guerrero Llorente" userId="451d9a1c5f7013d1" providerId="LiveId" clId="{294FDEE4-22F5-4BA6-8A7A-6B03A781B212}" dt="2021-10-05T19:31:17.094" v="156" actId="1076"/>
          <ac:spMkLst>
            <pc:docMk/>
            <pc:sldMk cId="1813519119" sldId="256"/>
            <ac:spMk id="46" creationId="{C9529B70-423C-431D-9460-BC47659DD43F}"/>
          </ac:spMkLst>
        </pc:spChg>
        <pc:spChg chg="add del mod">
          <ac:chgData name="Alonso Guerrero Llorente" userId="451d9a1c5f7013d1" providerId="LiveId" clId="{294FDEE4-22F5-4BA6-8A7A-6B03A781B212}" dt="2021-10-03T18:48:16.310" v="141"/>
          <ac:spMkLst>
            <pc:docMk/>
            <pc:sldMk cId="1813519119" sldId="256"/>
            <ac:spMk id="49" creationId="{6685D30B-229D-4943-B9B8-B862480E60CC}"/>
          </ac:spMkLst>
        </pc:spChg>
        <pc:spChg chg="add del mod">
          <ac:chgData name="Alonso Guerrero Llorente" userId="451d9a1c5f7013d1" providerId="LiveId" clId="{294FDEE4-22F5-4BA6-8A7A-6B03A781B212}" dt="2021-10-03T18:48:14.488" v="139"/>
          <ac:spMkLst>
            <pc:docMk/>
            <pc:sldMk cId="1813519119" sldId="256"/>
            <ac:spMk id="50" creationId="{85229524-047C-4B54-B196-0555B667F32A}"/>
          </ac:spMkLst>
        </pc:spChg>
        <pc:spChg chg="mod">
          <ac:chgData name="Alonso Guerrero Llorente" userId="451d9a1c5f7013d1" providerId="LiveId" clId="{294FDEE4-22F5-4BA6-8A7A-6B03A781B212}" dt="2021-10-03T18:40:35.059" v="107" actId="20577"/>
          <ac:spMkLst>
            <pc:docMk/>
            <pc:sldMk cId="1813519119" sldId="256"/>
            <ac:spMk id="57" creationId="{51DCCDF9-3046-4212-8E50-E5E8272F4C4C}"/>
          </ac:spMkLst>
        </pc:sp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48" creationId="{45074E4F-B162-4AFD-90CA-BAEB5B6B4BE6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1" creationId="{36C54D4C-5F97-41AD-99CC-953283692C37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873858" y="1131676"/>
            <a:ext cx="14871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r>
              <a:rPr lang="es-ES" sz="1200" dirty="0"/>
              <a:t> #105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013763-AE25-43D1-8FC4-C2A05AD9203C}"/>
              </a:ext>
            </a:extLst>
          </p:cNvPr>
          <p:cNvSpPr txBox="1"/>
          <p:nvPr/>
        </p:nvSpPr>
        <p:spPr>
          <a:xfrm>
            <a:off x="8824203" y="1189279"/>
            <a:ext cx="1332633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r>
              <a:rPr lang="es-ES" sz="1200" dirty="0"/>
              <a:t> #73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8B147247-3BF7-4730-B43F-0C8EE53F75C1}"/>
              </a:ext>
            </a:extLst>
          </p:cNvPr>
          <p:cNvSpPr/>
          <p:nvPr/>
        </p:nvSpPr>
        <p:spPr>
          <a:xfrm>
            <a:off x="2491212" y="4216658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6CFE131A-964B-4143-A5B1-72A19AC46C0E}"/>
              </a:ext>
            </a:extLst>
          </p:cNvPr>
          <p:cNvSpPr/>
          <p:nvPr/>
        </p:nvSpPr>
        <p:spPr>
          <a:xfrm>
            <a:off x="881957" y="421897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6599189-C264-4D42-8BD6-ED20B3104F95}"/>
              </a:ext>
            </a:extLst>
          </p:cNvPr>
          <p:cNvCxnSpPr>
            <a:cxnSpLocks/>
          </p:cNvCxnSpPr>
          <p:nvPr/>
        </p:nvCxnSpPr>
        <p:spPr>
          <a:xfrm>
            <a:off x="1844995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476AB6E-1C83-40A6-BE9B-2C9B3821514D}"/>
              </a:ext>
            </a:extLst>
          </p:cNvPr>
          <p:cNvCxnSpPr>
            <a:cxnSpLocks/>
          </p:cNvCxnSpPr>
          <p:nvPr/>
        </p:nvCxnSpPr>
        <p:spPr>
          <a:xfrm>
            <a:off x="3801799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r>
              <a:rPr lang="es-ES" sz="1200" dirty="0"/>
              <a:t> #103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8E0F08-24C4-47C4-B963-FBBB6EE1CA84}"/>
              </a:ext>
            </a:extLst>
          </p:cNvPr>
          <p:cNvSpPr txBox="1"/>
          <p:nvPr/>
        </p:nvSpPr>
        <p:spPr>
          <a:xfrm>
            <a:off x="6686532" y="2235891"/>
            <a:ext cx="15978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 #106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 #75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 #76</a:t>
            </a:r>
          </a:p>
          <a:p>
            <a:endParaRPr lang="es-E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F2A48C-CCA1-4887-9505-98DE0B22CD09}"/>
              </a:ext>
            </a:extLst>
          </p:cNvPr>
          <p:cNvSpPr txBox="1"/>
          <p:nvPr/>
        </p:nvSpPr>
        <p:spPr>
          <a:xfrm>
            <a:off x="1427063" y="3812781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V0.1.6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9302D34-1059-465D-8CDA-59463A72E11A}"/>
              </a:ext>
            </a:extLst>
          </p:cNvPr>
          <p:cNvSpPr txBox="1"/>
          <p:nvPr/>
        </p:nvSpPr>
        <p:spPr>
          <a:xfrm>
            <a:off x="1301648" y="4967015"/>
            <a:ext cx="114434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Think</a:t>
            </a:r>
            <a:r>
              <a:rPr lang="es-ES" sz="1200" dirty="0"/>
              <a:t> </a:t>
            </a:r>
            <a:r>
              <a:rPr lang="es-ES" sz="1200" dirty="0" err="1"/>
              <a:t>about</a:t>
            </a:r>
            <a:r>
              <a:rPr lang="es-ES" sz="1200" dirty="0"/>
              <a:t> </a:t>
            </a:r>
            <a:r>
              <a:rPr lang="es-ES" sz="1200" dirty="0" err="1"/>
              <a:t>deploy</a:t>
            </a:r>
            <a:r>
              <a:rPr lang="es-ES" sz="1200" dirty="0"/>
              <a:t>?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2EDDC6-CEBF-4738-A65C-93AC2F522E5F}"/>
              </a:ext>
            </a:extLst>
          </p:cNvPr>
          <p:cNvSpPr txBox="1"/>
          <p:nvPr/>
        </p:nvSpPr>
        <p:spPr>
          <a:xfrm>
            <a:off x="3377485" y="513767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529B70-423C-431D-9460-BC47659DD43F}"/>
              </a:ext>
            </a:extLst>
          </p:cNvPr>
          <p:cNvSpPr txBox="1"/>
          <p:nvPr/>
        </p:nvSpPr>
        <p:spPr>
          <a:xfrm>
            <a:off x="3236131" y="3711545"/>
            <a:ext cx="114434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First</a:t>
            </a:r>
            <a:r>
              <a:rPr lang="es-ES" sz="1200" dirty="0"/>
              <a:t> </a:t>
            </a:r>
            <a:r>
              <a:rPr lang="es-ES" sz="1200" dirty="0" err="1"/>
              <a:t>deployed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2021-10-05T19:31:32Z</dcterms:modified>
</cp:coreProperties>
</file>