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DEE4-22F5-4BA6-8A7A-6B03A781B212}" v="9" dt="2021-10-03T18:48:1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uerrero Llorente" userId="451d9a1c5f7013d1" providerId="LiveId" clId="{E10D3731-EFCA-45B7-8039-2282C7B7AC93}"/>
    <pc:docChg chg="custSel modSld">
      <pc:chgData name="Alonso Guerrero Llorente" userId="451d9a1c5f7013d1" providerId="LiveId" clId="{E10D3731-EFCA-45B7-8039-2282C7B7AC93}" dt="2021-09-18T11:14:56.153" v="205" actId="122"/>
      <pc:docMkLst>
        <pc:docMk/>
      </pc:docMkLst>
      <pc:sldChg chg="addSp delSp modSp mod">
        <pc:chgData name="Alonso Guerrero Llorente" userId="451d9a1c5f7013d1" providerId="LiveId" clId="{E10D3731-EFCA-45B7-8039-2282C7B7AC93}" dt="2021-09-18T11:14:56.153" v="205" actId="122"/>
        <pc:sldMkLst>
          <pc:docMk/>
          <pc:sldMk cId="1813519119" sldId="256"/>
        </pc:sldMkLst>
        <pc:spChg chg="mod">
          <ac:chgData name="Alonso Guerrero Llorente" userId="451d9a1c5f7013d1" providerId="LiveId" clId="{E10D3731-EFCA-45B7-8039-2282C7B7AC93}" dt="2021-09-18T11:11:59.788" v="126" actId="1036"/>
          <ac:spMkLst>
            <pc:docMk/>
            <pc:sldMk cId="1813519119" sldId="256"/>
            <ac:spMk id="4" creationId="{2DDE1D69-81DA-4653-8463-2420EE0FB26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5" creationId="{004FC861-F578-4E3A-BAB7-6E41A978725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16" creationId="{4F5B63C4-3817-477E-AD72-D5A5821B2FE0}"/>
          </ac:spMkLst>
        </pc:spChg>
        <pc:spChg chg="mod">
          <ac:chgData name="Alonso Guerrero Llorente" userId="451d9a1c5f7013d1" providerId="LiveId" clId="{E10D3731-EFCA-45B7-8039-2282C7B7AC93}" dt="2021-09-18T11:13:53.613" v="162" actId="208"/>
          <ac:spMkLst>
            <pc:docMk/>
            <pc:sldMk cId="1813519119" sldId="256"/>
            <ac:spMk id="18" creationId="{992C45F1-4FF1-4043-8166-C3A44B81CB78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0" creationId="{DD379C62-317F-43DF-8242-16F1BAC5D63D}"/>
          </ac:spMkLst>
        </pc:spChg>
        <pc:spChg chg="mod">
          <ac:chgData name="Alonso Guerrero Llorente" userId="451d9a1c5f7013d1" providerId="LiveId" clId="{E10D3731-EFCA-45B7-8039-2282C7B7AC93}" dt="2021-09-18T11:14:06.423" v="164" actId="208"/>
          <ac:spMkLst>
            <pc:docMk/>
            <pc:sldMk cId="1813519119" sldId="256"/>
            <ac:spMk id="21" creationId="{A43C41FD-0579-464D-95CF-A88C9555CB9F}"/>
          </ac:spMkLst>
        </pc:spChg>
        <pc:spChg chg="add mod or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2" creationId="{BD5C765A-7DF9-404F-90DE-22BDC093305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3" creationId="{784FA247-F3F1-4A4E-84F4-857554EB6A4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4" creationId="{D4474C89-548E-418F-8F62-425288D15D3C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6" creationId="{5BAC19D2-7853-4F74-817F-9CECCC40C603}"/>
          </ac:spMkLst>
        </pc:spChg>
        <pc:spChg chg="mod">
          <ac:chgData name="Alonso Guerrero Llorente" userId="451d9a1c5f7013d1" providerId="LiveId" clId="{E10D3731-EFCA-45B7-8039-2282C7B7AC93}" dt="2021-09-18T11:12:34.998" v="131" actId="1076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8" creationId="{02F1A2ED-1ABF-4324-AD01-4A33874597B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0" creationId="{DFC128DF-9D6C-4D7F-8E1F-3A15D6355E7A}"/>
          </ac:spMkLst>
        </pc:spChg>
        <pc:spChg chg="mod">
          <ac:chgData name="Alonso Guerrero Llorente" userId="451d9a1c5f7013d1" providerId="LiveId" clId="{E10D3731-EFCA-45B7-8039-2282C7B7AC93}" dt="2021-09-18T11:12:32.768" v="130" actId="1076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3" creationId="{E86F2568-1CFF-452F-AD77-CADF6C45CAA0}"/>
          </ac:spMkLst>
        </pc:spChg>
        <pc:spChg chg="add mod">
          <ac:chgData name="Alonso Guerrero Llorente" userId="451d9a1c5f7013d1" providerId="LiveId" clId="{E10D3731-EFCA-45B7-8039-2282C7B7AC93}" dt="2021-09-18T11:12:28.545" v="129" actId="1076"/>
          <ac:spMkLst>
            <pc:docMk/>
            <pc:sldMk cId="1813519119" sldId="256"/>
            <ac:spMk id="34" creationId="{8346D467-61BC-4738-9085-D0C1296A1B5D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E10D3731-EFCA-45B7-8039-2282C7B7AC93}" dt="2021-09-18T11:12:08.366" v="128" actId="1036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8" creationId="{8B147247-3BF7-4730-B43F-0C8EE53F75C1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9" creationId="{6CFE131A-964B-4143-A5B1-72A19AC46C0E}"/>
          </ac:spMkLst>
        </pc:spChg>
        <pc:spChg chg="add del mod">
          <ac:chgData name="Alonso Guerrero Llorente" userId="451d9a1c5f7013d1" providerId="LiveId" clId="{E10D3731-EFCA-45B7-8039-2282C7B7AC93}" dt="2021-09-18T11:11:17.634" v="117" actId="478"/>
          <ac:spMkLst>
            <pc:docMk/>
            <pc:sldMk cId="1813519119" sldId="256"/>
            <ac:spMk id="40" creationId="{DAFD052E-4B2C-4A67-B398-67983114506E}"/>
          </ac:spMkLst>
        </pc:spChg>
        <pc:spChg chg="add mod">
          <ac:chgData name="Alonso Guerrero Llorente" userId="451d9a1c5f7013d1" providerId="LiveId" clId="{E10D3731-EFCA-45B7-8039-2282C7B7AC93}" dt="2021-09-18T11:11:24.102" v="121" actId="20577"/>
          <ac:spMkLst>
            <pc:docMk/>
            <pc:sldMk cId="1813519119" sldId="256"/>
            <ac:spMk id="42" creationId="{1ABD6C16-AA33-41CD-9BB4-E3399CAFACA5}"/>
          </ac:spMkLst>
        </pc:spChg>
        <pc:spChg chg="add del mod">
          <ac:chgData name="Alonso Guerrero Llorente" userId="451d9a1c5f7013d1" providerId="LiveId" clId="{E10D3731-EFCA-45B7-8039-2282C7B7AC93}" dt="2021-09-18T11:11:09.698" v="110" actId="478"/>
          <ac:spMkLst>
            <pc:docMk/>
            <pc:sldMk cId="1813519119" sldId="256"/>
            <ac:spMk id="44" creationId="{0BA83074-5F7C-4B8E-8C65-32EA7BE16D59}"/>
          </ac:spMkLst>
        </pc:spChg>
        <pc:spChg chg="add del mod">
          <ac:chgData name="Alonso Guerrero Llorente" userId="451d9a1c5f7013d1" providerId="LiveId" clId="{E10D3731-EFCA-45B7-8039-2282C7B7AC93}" dt="2021-09-18T11:11:11.521" v="112" actId="478"/>
          <ac:spMkLst>
            <pc:docMk/>
            <pc:sldMk cId="1813519119" sldId="256"/>
            <ac:spMk id="45" creationId="{ED4C82EE-942E-41C6-91A4-74733C964625}"/>
          </ac:spMkLst>
        </pc:spChg>
        <pc:spChg chg="add del mod">
          <ac:chgData name="Alonso Guerrero Llorente" userId="451d9a1c5f7013d1" providerId="LiveId" clId="{E10D3731-EFCA-45B7-8039-2282C7B7AC93}" dt="2021-09-18T11:11:10.878" v="111" actId="478"/>
          <ac:spMkLst>
            <pc:docMk/>
            <pc:sldMk cId="1813519119" sldId="256"/>
            <ac:spMk id="46" creationId="{BF6D68FB-6E12-40CE-9AB4-DCB6367B15C6}"/>
          </ac:spMkLst>
        </pc:spChg>
        <pc:spChg chg="add del mod">
          <ac:chgData name="Alonso Guerrero Llorente" userId="451d9a1c5f7013d1" providerId="LiveId" clId="{E10D3731-EFCA-45B7-8039-2282C7B7AC93}" dt="2021-09-18T11:11:12.800" v="113" actId="478"/>
          <ac:spMkLst>
            <pc:docMk/>
            <pc:sldMk cId="1813519119" sldId="256"/>
            <ac:spMk id="49" creationId="{8C56E9A9-1F03-4C3E-A256-DC13B97EC3F8}"/>
          </ac:spMkLst>
        </pc:spChg>
        <pc:spChg chg="add del mod">
          <ac:chgData name="Alonso Guerrero Llorente" userId="451d9a1c5f7013d1" providerId="LiveId" clId="{E10D3731-EFCA-45B7-8039-2282C7B7AC93}" dt="2021-09-18T11:11:09.062" v="109" actId="478"/>
          <ac:spMkLst>
            <pc:docMk/>
            <pc:sldMk cId="1813519119" sldId="256"/>
            <ac:spMk id="50" creationId="{3851EC61-E027-4A6B-85E7-7F6623CB6810}"/>
          </ac:spMkLst>
        </pc:spChg>
        <pc:spChg chg="add del mod">
          <ac:chgData name="Alonso Guerrero Llorente" userId="451d9a1c5f7013d1" providerId="LiveId" clId="{E10D3731-EFCA-45B7-8039-2282C7B7AC93}" dt="2021-09-18T11:11:26.090" v="122" actId="478"/>
          <ac:spMkLst>
            <pc:docMk/>
            <pc:sldMk cId="1813519119" sldId="256"/>
            <ac:spMk id="52" creationId="{083139EF-6B04-4CCB-9508-8C4EAC8AE1E4}"/>
          </ac:spMkLst>
        </pc:spChg>
        <pc:spChg chg="add del mod">
          <ac:chgData name="Alonso Guerrero Llorente" userId="451d9a1c5f7013d1" providerId="LiveId" clId="{E10D3731-EFCA-45B7-8039-2282C7B7AC93}" dt="2021-09-18T11:11:26.757" v="123" actId="478"/>
          <ac:spMkLst>
            <pc:docMk/>
            <pc:sldMk cId="1813519119" sldId="256"/>
            <ac:spMk id="53" creationId="{406ED434-80A6-4B37-8D84-A1F8E0A0D320}"/>
          </ac:spMkLst>
        </pc:spChg>
        <pc:spChg chg="add del mod">
          <ac:chgData name="Alonso Guerrero Llorente" userId="451d9a1c5f7013d1" providerId="LiveId" clId="{E10D3731-EFCA-45B7-8039-2282C7B7AC93}" dt="2021-09-18T11:11:14.839" v="115" actId="478"/>
          <ac:spMkLst>
            <pc:docMk/>
            <pc:sldMk cId="1813519119" sldId="256"/>
            <ac:spMk id="55" creationId="{993909DE-DBD2-41F3-B718-88A54073F745}"/>
          </ac:spMkLst>
        </pc:spChg>
        <pc:spChg chg="add del mod">
          <ac:chgData name="Alonso Guerrero Llorente" userId="451d9a1c5f7013d1" providerId="LiveId" clId="{E10D3731-EFCA-45B7-8039-2282C7B7AC93}" dt="2021-09-18T11:11:13.806" v="114" actId="478"/>
          <ac:spMkLst>
            <pc:docMk/>
            <pc:sldMk cId="1813519119" sldId="256"/>
            <ac:spMk id="56" creationId="{C2CD63C2-FA56-4B00-8C6C-47786A07546A}"/>
          </ac:spMkLst>
        </pc:spChg>
        <pc:spChg chg="add mod">
          <ac:chgData name="Alonso Guerrero Llorente" userId="451d9a1c5f7013d1" providerId="LiveId" clId="{E10D3731-EFCA-45B7-8039-2282C7B7AC93}" dt="2021-09-18T11:14:00.242" v="163" actId="208"/>
          <ac:spMkLst>
            <pc:docMk/>
            <pc:sldMk cId="1813519119" sldId="256"/>
            <ac:spMk id="57" creationId="{51DCCDF9-3046-4212-8E50-E5E8272F4C4C}"/>
          </ac:spMkLst>
        </pc:spChg>
        <pc:spChg chg="add mod">
          <ac:chgData name="Alonso Guerrero Llorente" userId="451d9a1c5f7013d1" providerId="LiveId" clId="{E10D3731-EFCA-45B7-8039-2282C7B7AC93}" dt="2021-09-18T11:14:56.153" v="205" actId="122"/>
          <ac:spMkLst>
            <pc:docMk/>
            <pc:sldMk cId="1813519119" sldId="256"/>
            <ac:spMk id="58" creationId="{E14DE0E9-6875-4F26-9B9C-2A694560EFCE}"/>
          </ac:spMkLst>
        </pc:spChg>
        <pc:spChg chg="add mod">
          <ac:chgData name="Alonso Guerrero Llorente" userId="451d9a1c5f7013d1" providerId="LiveId" clId="{E10D3731-EFCA-45B7-8039-2282C7B7AC93}" dt="2021-09-18T11:14:54.253" v="204" actId="122"/>
          <ac:spMkLst>
            <pc:docMk/>
            <pc:sldMk cId="1813519119" sldId="256"/>
            <ac:spMk id="59" creationId="{CFB0600F-AF7A-46C1-BA36-0EC4575B2C75}"/>
          </ac:spMkLst>
        </pc:sp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7" creationId="{0D95E9A5-118F-4262-BE32-F4FCD4122D84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7" creationId="{85146D0B-9EE1-4D51-ACCD-DA9D90F6ABBE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9" creationId="{4C30FEA1-C10B-4634-93B4-04F98B8DBB6F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5" creationId="{408B12A5-CF50-4DB7-84EE-A94A4ECB4B75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9" creationId="{2E6C991F-2F72-4934-ABEE-EC27DF075225}"/>
          </ac:cxnSpMkLst>
        </pc:cxnChg>
        <pc:cxnChg chg="add 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32" creationId="{62111C3B-744F-4550-A82B-36FAC9888420}"/>
          </ac:cxnSpMkLst>
        </pc:cxnChg>
        <pc:cxnChg chg="add del mod">
          <ac:chgData name="Alonso Guerrero Llorente" userId="451d9a1c5f7013d1" providerId="LiveId" clId="{E10D3731-EFCA-45B7-8039-2282C7B7AC93}" dt="2021-09-18T11:11:17.298" v="116" actId="478"/>
          <ac:cxnSpMkLst>
            <pc:docMk/>
            <pc:sldMk cId="1813519119" sldId="256"/>
            <ac:cxnSpMk id="41" creationId="{FAD51C7F-C6D2-40FA-B48C-7FC9D66FC894}"/>
          </ac:cxnSpMkLst>
        </pc:cxnChg>
        <pc:cxnChg chg="add mod">
          <ac:chgData name="Alonso Guerrero Llorente" userId="451d9a1c5f7013d1" providerId="LiveId" clId="{E10D3731-EFCA-45B7-8039-2282C7B7AC93}" dt="2021-09-18T11:11:19.791" v="118" actId="1076"/>
          <ac:cxnSpMkLst>
            <pc:docMk/>
            <pc:sldMk cId="1813519119" sldId="256"/>
            <ac:cxnSpMk id="43" creationId="{F6599189-C264-4D42-8BD6-ED20B3104F95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7" creationId="{D476AB6E-1C83-40A6-BE9B-2C9B3821514D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8" creationId="{45074E4F-B162-4AFD-90CA-BAEB5B6B4BE6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1" creationId="{36C54D4C-5F97-41AD-99CC-953283692C37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  <pc:docChgLst>
    <pc:chgData name="Alonso Guerrero Llorente" userId="451d9a1c5f7013d1" providerId="LiveId" clId="{294FDEE4-22F5-4BA6-8A7A-6B03A781B212}"/>
    <pc:docChg chg="undo custSel modSld">
      <pc:chgData name="Alonso Guerrero Llorente" userId="451d9a1c5f7013d1" providerId="LiveId" clId="{294FDEE4-22F5-4BA6-8A7A-6B03A781B212}" dt="2021-10-03T18:48:16.310" v="141"/>
      <pc:docMkLst>
        <pc:docMk/>
      </pc:docMkLst>
      <pc:sldChg chg="addSp delSp modSp mod">
        <pc:chgData name="Alonso Guerrero Llorente" userId="451d9a1c5f7013d1" providerId="LiveId" clId="{294FDEE4-22F5-4BA6-8A7A-6B03A781B212}" dt="2021-10-03T18:48:16.310" v="141"/>
        <pc:sldMkLst>
          <pc:docMk/>
          <pc:sldMk cId="1813519119" sldId="256"/>
        </pc:sldMkLst>
        <pc:spChg chg="mod">
          <ac:chgData name="Alonso Guerrero Llorente" userId="451d9a1c5f7013d1" providerId="LiveId" clId="{294FDEE4-22F5-4BA6-8A7A-6B03A781B212}" dt="2021-10-03T18:47:52.077" v="134" actId="1076"/>
          <ac:spMkLst>
            <pc:docMk/>
            <pc:sldMk cId="1813519119" sldId="256"/>
            <ac:spMk id="21" creationId="{A43C41FD-0579-464D-95CF-A88C9555CB9F}"/>
          </ac:spMkLst>
        </pc:spChg>
        <pc:spChg chg="del mod">
          <ac:chgData name="Alonso Guerrero Llorente" userId="451d9a1c5f7013d1" providerId="LiveId" clId="{294FDEE4-22F5-4BA6-8A7A-6B03A781B212}" dt="2021-10-03T18:11:06.668" v="8" actId="478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294FDEE4-22F5-4BA6-8A7A-6B03A781B212}" dt="2021-10-03T18:38:23.468" v="14" actId="1076"/>
          <ac:spMkLst>
            <pc:docMk/>
            <pc:sldMk cId="1813519119" sldId="256"/>
            <ac:spMk id="31" creationId="{DA013763-AE25-43D1-8FC4-C2A05AD9203C}"/>
          </ac:spMkLst>
        </pc:spChg>
        <pc:spChg chg="mod">
          <ac:chgData name="Alonso Guerrero Llorente" userId="451d9a1c5f7013d1" providerId="LiveId" clId="{294FDEE4-22F5-4BA6-8A7A-6B03A781B212}" dt="2021-10-03T18:38:33.764" v="30" actId="1076"/>
          <ac:spMkLst>
            <pc:docMk/>
            <pc:sldMk cId="1813519119" sldId="256"/>
            <ac:spMk id="34" creationId="{8346D467-61BC-4738-9085-D0C1296A1B5D}"/>
          </ac:spMkLst>
        </pc:spChg>
        <pc:spChg chg="add mod">
          <ac:chgData name="Alonso Guerrero Llorente" userId="451d9a1c5f7013d1" providerId="LiveId" clId="{294FDEE4-22F5-4BA6-8A7A-6B03A781B212}" dt="2021-10-03T18:41:37.392" v="126" actId="1076"/>
          <ac:spMkLst>
            <pc:docMk/>
            <pc:sldMk cId="1813519119" sldId="256"/>
            <ac:spMk id="40" creationId="{5B8E0F08-24C4-47C4-B963-FBBB6EE1CA84}"/>
          </ac:spMkLst>
        </pc:spChg>
        <pc:spChg chg="add mod">
          <ac:chgData name="Alonso Guerrero Llorente" userId="451d9a1c5f7013d1" providerId="LiveId" clId="{294FDEE4-22F5-4BA6-8A7A-6B03A781B212}" dt="2021-10-03T18:39:28.404" v="34" actId="20577"/>
          <ac:spMkLst>
            <pc:docMk/>
            <pc:sldMk cId="1813519119" sldId="256"/>
            <ac:spMk id="41" creationId="{4BF2A48C-CCA1-4887-9505-98DE0B22CD09}"/>
          </ac:spMkLst>
        </pc:spChg>
        <pc:spChg chg="add mod">
          <ac:chgData name="Alonso Guerrero Llorente" userId="451d9a1c5f7013d1" providerId="LiveId" clId="{294FDEE4-22F5-4BA6-8A7A-6B03A781B212}" dt="2021-10-03T18:48:07.949" v="135" actId="1076"/>
          <ac:spMkLst>
            <pc:docMk/>
            <pc:sldMk cId="1813519119" sldId="256"/>
            <ac:spMk id="44" creationId="{E9302D34-1059-465D-8CDA-59463A72E11A}"/>
          </ac:spMkLst>
        </pc:spChg>
        <pc:spChg chg="add mod">
          <ac:chgData name="Alonso Guerrero Llorente" userId="451d9a1c5f7013d1" providerId="LiveId" clId="{294FDEE4-22F5-4BA6-8A7A-6B03A781B212}" dt="2021-10-03T18:40:10.786" v="101" actId="1076"/>
          <ac:spMkLst>
            <pc:docMk/>
            <pc:sldMk cId="1813519119" sldId="256"/>
            <ac:spMk id="45" creationId="{AE2EDDC6-CEBF-4738-A65C-93AC2F522E5F}"/>
          </ac:spMkLst>
        </pc:spChg>
        <pc:spChg chg="add mod">
          <ac:chgData name="Alonso Guerrero Llorente" userId="451d9a1c5f7013d1" providerId="LiveId" clId="{294FDEE4-22F5-4BA6-8A7A-6B03A781B212}" dt="2021-10-03T18:40:13.760" v="102" actId="1076"/>
          <ac:spMkLst>
            <pc:docMk/>
            <pc:sldMk cId="1813519119" sldId="256"/>
            <ac:spMk id="46" creationId="{C9529B70-423C-431D-9460-BC47659DD43F}"/>
          </ac:spMkLst>
        </pc:spChg>
        <pc:spChg chg="add del mod">
          <ac:chgData name="Alonso Guerrero Llorente" userId="451d9a1c5f7013d1" providerId="LiveId" clId="{294FDEE4-22F5-4BA6-8A7A-6B03A781B212}" dt="2021-10-03T18:48:16.310" v="141"/>
          <ac:spMkLst>
            <pc:docMk/>
            <pc:sldMk cId="1813519119" sldId="256"/>
            <ac:spMk id="49" creationId="{6685D30B-229D-4943-B9B8-B862480E60CC}"/>
          </ac:spMkLst>
        </pc:spChg>
        <pc:spChg chg="add del mod">
          <ac:chgData name="Alonso Guerrero Llorente" userId="451d9a1c5f7013d1" providerId="LiveId" clId="{294FDEE4-22F5-4BA6-8A7A-6B03A781B212}" dt="2021-10-03T18:48:14.488" v="139"/>
          <ac:spMkLst>
            <pc:docMk/>
            <pc:sldMk cId="1813519119" sldId="256"/>
            <ac:spMk id="50" creationId="{85229524-047C-4B54-B196-0555B667F32A}"/>
          </ac:spMkLst>
        </pc:spChg>
        <pc:spChg chg="mod">
          <ac:chgData name="Alonso Guerrero Llorente" userId="451d9a1c5f7013d1" providerId="LiveId" clId="{294FDEE4-22F5-4BA6-8A7A-6B03A781B212}" dt="2021-10-03T18:40:35.059" v="107" actId="20577"/>
          <ac:spMkLst>
            <pc:docMk/>
            <pc:sldMk cId="1813519119" sldId="256"/>
            <ac:spMk id="57" creationId="{51DCCDF9-3046-4212-8E50-E5E8272F4C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A532-0FB6-48C8-B70A-1BCAAB4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D419-4E3F-4B94-AD5F-784371CE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831-54C5-4ECB-8F48-32DB682C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17411-D860-4FE1-B844-719BD39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091E2-6BA9-4EA6-9DA4-1C2C8E49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1D8-1516-4F70-B726-BF113B5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6D7FF-C0E0-44CF-B637-576A713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BB550-3928-4BBA-99CA-013246F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CB64A-668E-4EC6-9A8D-4482764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A7F7-007E-48DF-8B13-3A12E5C3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D66E-202B-496F-B1EA-F3A9695B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4490F-7E0B-429A-BE21-4C2F39E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DD4D6-999E-4459-9881-3E562AA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DFD6-ED71-4DEF-BB54-0ED878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F865-A36C-46C4-B462-D02A16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B06F-271F-4609-8922-09617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BA99B-337B-4FE3-9383-7BDEEAA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4C6E6-DFBE-4867-A2C7-A3854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FA9B0-DCA8-4E5E-82A6-C91FB813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1A0A-E6ED-47A0-B749-5AB8858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1A10-A246-420C-8AEF-0F63BD7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44893-E93E-4712-90D3-53B9C9F5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E57E-8B97-4CE1-92B7-5361562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FFD82-604A-4BC3-BAFE-26E592F9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6CF31-0346-46F1-B949-6845F7D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113C-1259-43B7-89B4-E8E66B8B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D13B9-0866-4FC0-844B-1E1F99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6E24A-145A-4634-9CBD-C8E46A60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07F0F-3CA0-48EB-99B1-9C4B0A08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138ED-E9F6-45E5-AC48-86A262A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1B171-1C4B-4E09-9B99-19E5FEA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E056-A13C-4E12-81DA-6135C38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B068D-38F4-4C0B-BE72-E0D04082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A5B90-D583-497B-8AF7-88246B6D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831A2-6354-4D49-A243-CAB1BD92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15E334-FDD9-41AD-BD4C-42E38A47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A1AC-46D1-4958-90C7-B3863CD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8C071-9F21-4AF0-B030-791BF48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814EB-C251-409E-A5B9-0853C99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7884-2C67-49B2-AAFE-900F981C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F6D0D-20CC-4F5D-818A-D197CC38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02A666-6E59-422E-8198-0567DFE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B266AC-A872-464E-B1EF-036B415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2588FA-F6CC-457D-A72A-40B88D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B1526-F0D9-457B-AC04-5D2E20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559CA-07B5-4826-8EEE-E837E24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C2F4-B893-467C-90F1-0B434102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AFDB2-E24E-40CA-8972-BABC903E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7C461-A5C7-4AB3-850C-F5A4760F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84BB2-859F-468C-A8C5-3A9FD8D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42C8D-F836-4085-B83A-8705695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097F4-7CAE-41F4-8E27-1071C7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F93D-BD90-4FB4-9035-F83049E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72E32-1D9B-4B9B-8073-955132CB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72638-EF54-4303-B41B-9138791E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8FF3A-814C-42CC-977B-7C0F66C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AE5A5-E1D0-486D-AC01-DA4F9F6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B7D0-3888-458E-B50C-47E5052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876B-28DF-447A-9226-AFE46EC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E05C0-56A9-44C0-9586-92AAA22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28F3-331C-402F-BCEC-3896DF0B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1CC9-5596-4E27-B1CC-DEB413C482D2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676B-7145-41CA-9CED-0FA04A25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7A4F-945A-4AD3-B495-9B715267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D5C765A-7DF9-404F-90DE-22BDC093305A}"/>
              </a:ext>
            </a:extLst>
          </p:cNvPr>
          <p:cNvSpPr/>
          <p:nvPr/>
        </p:nvSpPr>
        <p:spPr>
          <a:xfrm>
            <a:off x="7476801" y="1453510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2F1A2ED-1ABF-4324-AD01-4A33874597B1}"/>
              </a:ext>
            </a:extLst>
          </p:cNvPr>
          <p:cNvSpPr/>
          <p:nvPr/>
        </p:nvSpPr>
        <p:spPr>
          <a:xfrm>
            <a:off x="5542318" y="145159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4474C89-548E-418F-8F62-425288D15D3C}"/>
              </a:ext>
            </a:extLst>
          </p:cNvPr>
          <p:cNvSpPr/>
          <p:nvPr/>
        </p:nvSpPr>
        <p:spPr>
          <a:xfrm>
            <a:off x="3808304" y="1454067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784FA247-F3F1-4A4E-84F4-857554EB6A4A}"/>
              </a:ext>
            </a:extLst>
          </p:cNvPr>
          <p:cNvSpPr/>
          <p:nvPr/>
        </p:nvSpPr>
        <p:spPr>
          <a:xfrm>
            <a:off x="2491212" y="1454067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DDE1D69-81DA-4653-8463-2420EE0FB26A}"/>
              </a:ext>
            </a:extLst>
          </p:cNvPr>
          <p:cNvSpPr/>
          <p:nvPr/>
        </p:nvSpPr>
        <p:spPr>
          <a:xfrm>
            <a:off x="881957" y="144799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C861-F578-4E3A-BAB7-6E41A9787251}"/>
              </a:ext>
            </a:extLst>
          </p:cNvPr>
          <p:cNvSpPr txBox="1"/>
          <p:nvPr/>
        </p:nvSpPr>
        <p:spPr>
          <a:xfrm>
            <a:off x="546397" y="1149119"/>
            <a:ext cx="671119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95E9A5-118F-4262-BE32-F4FCD4122D84}"/>
              </a:ext>
            </a:extLst>
          </p:cNvPr>
          <p:cNvCxnSpPr>
            <a:cxnSpLocks/>
          </p:cNvCxnSpPr>
          <p:nvPr/>
        </p:nvCxnSpPr>
        <p:spPr>
          <a:xfrm>
            <a:off x="9647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5B63C4-3817-477E-AD72-D5A5821B2FE0}"/>
              </a:ext>
            </a:extLst>
          </p:cNvPr>
          <p:cNvSpPr txBox="1"/>
          <p:nvPr/>
        </p:nvSpPr>
        <p:spPr>
          <a:xfrm>
            <a:off x="1917997" y="218274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146D0B-9EE1-4D51-ACCD-DA9D90F6ABBE}"/>
              </a:ext>
            </a:extLst>
          </p:cNvPr>
          <p:cNvCxnSpPr>
            <a:cxnSpLocks/>
          </p:cNvCxnSpPr>
          <p:nvPr/>
        </p:nvCxnSpPr>
        <p:spPr>
          <a:xfrm>
            <a:off x="22728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C45F1-4FF1-4043-8166-C3A44B81CB78}"/>
              </a:ext>
            </a:extLst>
          </p:cNvPr>
          <p:cNvSpPr txBox="1"/>
          <p:nvPr/>
        </p:nvSpPr>
        <p:spPr>
          <a:xfrm>
            <a:off x="1501901" y="330896"/>
            <a:ext cx="146568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Bug #100</a:t>
            </a:r>
          </a:p>
          <a:p>
            <a:r>
              <a:rPr lang="es-ES" sz="1200" dirty="0"/>
              <a:t>Bug #99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dashboard.js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views.py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gpx.py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379C62-317F-43DF-8242-16F1BAC5D63D}"/>
              </a:ext>
            </a:extLst>
          </p:cNvPr>
          <p:cNvSpPr txBox="1"/>
          <p:nvPr/>
        </p:nvSpPr>
        <p:spPr>
          <a:xfrm>
            <a:off x="3377485" y="119898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C41FD-0579-464D-95CF-A88C9555CB9F}"/>
              </a:ext>
            </a:extLst>
          </p:cNvPr>
          <p:cNvSpPr txBox="1"/>
          <p:nvPr/>
        </p:nvSpPr>
        <p:spPr>
          <a:xfrm>
            <a:off x="4873858" y="1131676"/>
            <a:ext cx="14871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debt</a:t>
            </a:r>
            <a:r>
              <a:rPr lang="es-ES" sz="1200" dirty="0"/>
              <a:t> #105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C30FEA1-C10B-4634-93B4-04F98B8DBB6F}"/>
              </a:ext>
            </a:extLst>
          </p:cNvPr>
          <p:cNvCxnSpPr>
            <a:cxnSpLocks/>
          </p:cNvCxnSpPr>
          <p:nvPr/>
        </p:nvCxnSpPr>
        <p:spPr>
          <a:xfrm>
            <a:off x="3801799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8B12A5-CF50-4DB7-84EE-A94A4ECB4B75}"/>
              </a:ext>
            </a:extLst>
          </p:cNvPr>
          <p:cNvCxnSpPr>
            <a:cxnSpLocks/>
          </p:cNvCxnSpPr>
          <p:nvPr/>
        </p:nvCxnSpPr>
        <p:spPr>
          <a:xfrm>
            <a:off x="550470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AC19D2-7853-4F74-817F-9CECCC40C603}"/>
              </a:ext>
            </a:extLst>
          </p:cNvPr>
          <p:cNvSpPr txBox="1"/>
          <p:nvPr/>
        </p:nvSpPr>
        <p:spPr>
          <a:xfrm>
            <a:off x="5150754" y="219904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V0.1.3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6C991F-2F72-4934-ABEE-EC27DF075225}"/>
              </a:ext>
            </a:extLst>
          </p:cNvPr>
          <p:cNvCxnSpPr>
            <a:cxnSpLocks/>
          </p:cNvCxnSpPr>
          <p:nvPr/>
        </p:nvCxnSpPr>
        <p:spPr>
          <a:xfrm>
            <a:off x="742229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FC128DF-9D6C-4D7F-8E1F-3A15D6355E7A}"/>
              </a:ext>
            </a:extLst>
          </p:cNvPr>
          <p:cNvSpPr txBox="1"/>
          <p:nvPr/>
        </p:nvSpPr>
        <p:spPr>
          <a:xfrm>
            <a:off x="7047211" y="1149119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A013763-AE25-43D1-8FC4-C2A05AD9203C}"/>
              </a:ext>
            </a:extLst>
          </p:cNvPr>
          <p:cNvSpPr txBox="1"/>
          <p:nvPr/>
        </p:nvSpPr>
        <p:spPr>
          <a:xfrm>
            <a:off x="1288193" y="3945577"/>
            <a:ext cx="1144346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split</a:t>
            </a:r>
            <a:r>
              <a:rPr lang="es-ES" sz="1200" dirty="0"/>
              <a:t> </a:t>
            </a:r>
            <a:r>
              <a:rPr lang="es-ES" sz="1200" dirty="0" err="1"/>
              <a:t>segment</a:t>
            </a:r>
            <a:endParaRPr lang="es-ES" sz="1200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111C3B-744F-4550-A82B-36FAC9888420}"/>
              </a:ext>
            </a:extLst>
          </p:cNvPr>
          <p:cNvCxnSpPr>
            <a:cxnSpLocks/>
          </p:cNvCxnSpPr>
          <p:nvPr/>
        </p:nvCxnSpPr>
        <p:spPr>
          <a:xfrm>
            <a:off x="9378327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6F2568-1CFF-452F-AD77-CADF6C45CAA0}"/>
              </a:ext>
            </a:extLst>
          </p:cNvPr>
          <p:cNvSpPr txBox="1"/>
          <p:nvPr/>
        </p:nvSpPr>
        <p:spPr>
          <a:xfrm>
            <a:off x="8960395" y="2240028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346D467-61BC-4738-9085-D0C1296A1B5D}"/>
              </a:ext>
            </a:extLst>
          </p:cNvPr>
          <p:cNvSpPr txBox="1"/>
          <p:nvPr/>
        </p:nvSpPr>
        <p:spPr>
          <a:xfrm>
            <a:off x="8847351" y="1245152"/>
            <a:ext cx="1125355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Refactor</a:t>
            </a:r>
            <a:r>
              <a:rPr lang="es-ES" sz="1200" dirty="0"/>
              <a:t> </a:t>
            </a:r>
            <a:r>
              <a:rPr lang="es-ES" sz="1200" dirty="0" err="1"/>
              <a:t>json</a:t>
            </a:r>
            <a:endParaRPr lang="es-ES" sz="1200" dirty="0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494CEAFC-A87B-4B7E-990D-12F5109F547C}"/>
              </a:ext>
            </a:extLst>
          </p:cNvPr>
          <p:cNvSpPr/>
          <p:nvPr/>
        </p:nvSpPr>
        <p:spPr>
          <a:xfrm>
            <a:off x="7476801" y="4216101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66920C0-5D30-4285-A97C-53F2A7440D2B}"/>
              </a:ext>
            </a:extLst>
          </p:cNvPr>
          <p:cNvSpPr/>
          <p:nvPr/>
        </p:nvSpPr>
        <p:spPr>
          <a:xfrm>
            <a:off x="5542318" y="422257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43B149ED-2CA3-4547-AFF9-B37380C17270}"/>
              </a:ext>
            </a:extLst>
          </p:cNvPr>
          <p:cNvSpPr/>
          <p:nvPr/>
        </p:nvSpPr>
        <p:spPr>
          <a:xfrm>
            <a:off x="3808304" y="4216658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8B147247-3BF7-4730-B43F-0C8EE53F75C1}"/>
              </a:ext>
            </a:extLst>
          </p:cNvPr>
          <p:cNvSpPr/>
          <p:nvPr/>
        </p:nvSpPr>
        <p:spPr>
          <a:xfrm>
            <a:off x="2491212" y="4216658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6CFE131A-964B-4143-A5B1-72A19AC46C0E}"/>
              </a:ext>
            </a:extLst>
          </p:cNvPr>
          <p:cNvSpPr/>
          <p:nvPr/>
        </p:nvSpPr>
        <p:spPr>
          <a:xfrm>
            <a:off x="881957" y="421897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ABD6C16-AA33-41CD-9BB4-E3399CAFACA5}"/>
              </a:ext>
            </a:extLst>
          </p:cNvPr>
          <p:cNvSpPr txBox="1"/>
          <p:nvPr/>
        </p:nvSpPr>
        <p:spPr>
          <a:xfrm>
            <a:off x="1362067" y="4939605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V0.1.6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F6599189-C264-4D42-8BD6-ED20B3104F95}"/>
              </a:ext>
            </a:extLst>
          </p:cNvPr>
          <p:cNvCxnSpPr>
            <a:cxnSpLocks/>
          </p:cNvCxnSpPr>
          <p:nvPr/>
        </p:nvCxnSpPr>
        <p:spPr>
          <a:xfrm>
            <a:off x="1844995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476AB6E-1C83-40A6-BE9B-2C9B3821514D}"/>
              </a:ext>
            </a:extLst>
          </p:cNvPr>
          <p:cNvCxnSpPr>
            <a:cxnSpLocks/>
          </p:cNvCxnSpPr>
          <p:nvPr/>
        </p:nvCxnSpPr>
        <p:spPr>
          <a:xfrm>
            <a:off x="3801799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5074E4F-B162-4AFD-90CA-BAEB5B6B4BE6}"/>
              </a:ext>
            </a:extLst>
          </p:cNvPr>
          <p:cNvCxnSpPr>
            <a:cxnSpLocks/>
          </p:cNvCxnSpPr>
          <p:nvPr/>
        </p:nvCxnSpPr>
        <p:spPr>
          <a:xfrm>
            <a:off x="5504704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6C54D4C-5F97-41AD-99CC-953283692C37}"/>
              </a:ext>
            </a:extLst>
          </p:cNvPr>
          <p:cNvCxnSpPr>
            <a:cxnSpLocks/>
          </p:cNvCxnSpPr>
          <p:nvPr/>
        </p:nvCxnSpPr>
        <p:spPr>
          <a:xfrm>
            <a:off x="7422294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520950A-3B30-47F0-B44B-6A765974E1E4}"/>
              </a:ext>
            </a:extLst>
          </p:cNvPr>
          <p:cNvCxnSpPr>
            <a:cxnSpLocks/>
          </p:cNvCxnSpPr>
          <p:nvPr/>
        </p:nvCxnSpPr>
        <p:spPr>
          <a:xfrm>
            <a:off x="9378327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1DCCDF9-3046-4212-8E50-E5E8272F4C4C}"/>
              </a:ext>
            </a:extLst>
          </p:cNvPr>
          <p:cNvSpPr txBox="1"/>
          <p:nvPr/>
        </p:nvSpPr>
        <p:spPr>
          <a:xfrm>
            <a:off x="3258894" y="2285420"/>
            <a:ext cx="11099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github</a:t>
            </a:r>
            <a:r>
              <a:rPr lang="es-ES" sz="1200" dirty="0"/>
              <a:t> </a:t>
            </a:r>
            <a:r>
              <a:rPr lang="es-ES" sz="1200" dirty="0" err="1"/>
              <a:t>secrets</a:t>
            </a:r>
            <a:r>
              <a:rPr lang="es-ES" sz="1200" dirty="0"/>
              <a:t> #103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14DE0E9-6875-4F26-9B9C-2A694560EFCE}"/>
              </a:ext>
            </a:extLst>
          </p:cNvPr>
          <p:cNvSpPr txBox="1"/>
          <p:nvPr/>
        </p:nvSpPr>
        <p:spPr>
          <a:xfrm>
            <a:off x="10924902" y="68242"/>
            <a:ext cx="6443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DONE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FB0600F-AF7A-46C1-BA36-0EC4575B2C75}"/>
              </a:ext>
            </a:extLst>
          </p:cNvPr>
          <p:cNvSpPr txBox="1"/>
          <p:nvPr/>
        </p:nvSpPr>
        <p:spPr>
          <a:xfrm>
            <a:off x="10857790" y="431467"/>
            <a:ext cx="856155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PLANNED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8E0F08-24C4-47C4-B963-FBBB6EE1CA84}"/>
              </a:ext>
            </a:extLst>
          </p:cNvPr>
          <p:cNvSpPr txBox="1"/>
          <p:nvPr/>
        </p:nvSpPr>
        <p:spPr>
          <a:xfrm>
            <a:off x="6686532" y="2235891"/>
            <a:ext cx="159780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refactor</a:t>
            </a:r>
            <a:r>
              <a:rPr lang="es-ES" sz="1200" dirty="0"/>
              <a:t> #106</a:t>
            </a:r>
          </a:p>
          <a:p>
            <a:r>
              <a:rPr lang="es-ES" sz="1200" dirty="0" err="1"/>
              <a:t>Refactor</a:t>
            </a:r>
            <a:r>
              <a:rPr lang="es-ES" sz="1200" dirty="0"/>
              <a:t> links #75</a:t>
            </a:r>
          </a:p>
          <a:p>
            <a:r>
              <a:rPr lang="es-ES" sz="1200" dirty="0" err="1"/>
              <a:t>Fix</a:t>
            </a:r>
            <a:r>
              <a:rPr lang="es-ES" sz="1200" dirty="0"/>
              <a:t> </a:t>
            </a:r>
            <a:r>
              <a:rPr lang="es-ES" sz="1200" dirty="0" err="1"/>
              <a:t>distance</a:t>
            </a:r>
            <a:r>
              <a:rPr lang="es-ES" sz="1200" dirty="0"/>
              <a:t> after </a:t>
            </a:r>
            <a:r>
              <a:rPr lang="es-ES" sz="1200" dirty="0" err="1"/>
              <a:t>segment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r>
              <a:rPr lang="es-ES" sz="1200" dirty="0"/>
              <a:t> #76</a:t>
            </a:r>
          </a:p>
          <a:p>
            <a:endParaRPr lang="es-ES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BF2A48C-CCA1-4887-9505-98DE0B22CD09}"/>
              </a:ext>
            </a:extLst>
          </p:cNvPr>
          <p:cNvSpPr txBox="1"/>
          <p:nvPr/>
        </p:nvSpPr>
        <p:spPr>
          <a:xfrm>
            <a:off x="3404983" y="3841367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V0.1.7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9302D34-1059-465D-8CDA-59463A72E11A}"/>
              </a:ext>
            </a:extLst>
          </p:cNvPr>
          <p:cNvSpPr txBox="1"/>
          <p:nvPr/>
        </p:nvSpPr>
        <p:spPr>
          <a:xfrm>
            <a:off x="3307043" y="5074148"/>
            <a:ext cx="1144346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Think</a:t>
            </a:r>
            <a:r>
              <a:rPr lang="es-ES" sz="1200" dirty="0"/>
              <a:t> </a:t>
            </a:r>
            <a:r>
              <a:rPr lang="es-ES" sz="1200" dirty="0" err="1"/>
              <a:t>about</a:t>
            </a:r>
            <a:r>
              <a:rPr lang="es-ES" sz="1200" dirty="0"/>
              <a:t> </a:t>
            </a:r>
            <a:r>
              <a:rPr lang="es-ES" sz="1200" dirty="0" err="1"/>
              <a:t>deploy</a:t>
            </a:r>
            <a:r>
              <a:rPr lang="es-ES" sz="1200" dirty="0"/>
              <a:t>?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2EDDC6-CEBF-4738-A65C-93AC2F522E5F}"/>
              </a:ext>
            </a:extLst>
          </p:cNvPr>
          <p:cNvSpPr txBox="1"/>
          <p:nvPr/>
        </p:nvSpPr>
        <p:spPr>
          <a:xfrm>
            <a:off x="9039199" y="3840294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9529B70-423C-431D-9460-BC47659DD43F}"/>
              </a:ext>
            </a:extLst>
          </p:cNvPr>
          <p:cNvSpPr txBox="1"/>
          <p:nvPr/>
        </p:nvSpPr>
        <p:spPr>
          <a:xfrm>
            <a:off x="8884958" y="5078104"/>
            <a:ext cx="1144346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First</a:t>
            </a:r>
            <a:r>
              <a:rPr lang="es-ES" sz="1200" dirty="0"/>
              <a:t> </a:t>
            </a:r>
            <a:r>
              <a:rPr lang="es-ES" sz="1200" dirty="0" err="1"/>
              <a:t>deployed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1351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</cp:revision>
  <dcterms:created xsi:type="dcterms:W3CDTF">2021-09-15T19:07:49Z</dcterms:created>
  <dcterms:modified xsi:type="dcterms:W3CDTF">2021-10-03T18:48:28Z</dcterms:modified>
</cp:coreProperties>
</file>