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10" d="100"/>
          <a:sy n="110" d="100"/>
        </p:scale>
        <p:origin x="5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onso Guerrero Llorente" userId="451d9a1c5f7013d1" providerId="LiveId" clId="{E10D3731-EFCA-45B7-8039-2282C7B7AC93}"/>
    <pc:docChg chg="custSel modSld">
      <pc:chgData name="Alonso Guerrero Llorente" userId="451d9a1c5f7013d1" providerId="LiveId" clId="{E10D3731-EFCA-45B7-8039-2282C7B7AC93}" dt="2021-09-15T19:22:45.763" v="77" actId="20577"/>
      <pc:docMkLst>
        <pc:docMk/>
      </pc:docMkLst>
      <pc:sldChg chg="modSp mod">
        <pc:chgData name="Alonso Guerrero Llorente" userId="451d9a1c5f7013d1" providerId="LiveId" clId="{E10D3731-EFCA-45B7-8039-2282C7B7AC93}" dt="2021-09-15T19:22:45.763" v="77" actId="20577"/>
        <pc:sldMkLst>
          <pc:docMk/>
          <pc:sldMk cId="1813519119" sldId="256"/>
        </pc:sldMkLst>
        <pc:spChg chg="mod">
          <ac:chgData name="Alonso Guerrero Llorente" userId="451d9a1c5f7013d1" providerId="LiveId" clId="{E10D3731-EFCA-45B7-8039-2282C7B7AC93}" dt="2021-09-15T19:21:43.419" v="1" actId="1036"/>
          <ac:spMkLst>
            <pc:docMk/>
            <pc:sldMk cId="1813519119" sldId="256"/>
            <ac:spMk id="4" creationId="{2DDE1D69-81DA-4653-8463-2420EE0FB26A}"/>
          </ac:spMkLst>
        </pc:spChg>
        <pc:spChg chg="mod">
          <ac:chgData name="Alonso Guerrero Llorente" userId="451d9a1c5f7013d1" providerId="LiveId" clId="{E10D3731-EFCA-45B7-8039-2282C7B7AC93}" dt="2021-09-15T19:22:45.763" v="77" actId="20577"/>
          <ac:spMkLst>
            <pc:docMk/>
            <pc:sldMk cId="1813519119" sldId="256"/>
            <ac:spMk id="27" creationId="{4E05F8F1-3F81-4D62-A850-70F1D35440BB}"/>
          </ac:spMkLst>
        </pc:spChg>
        <pc:spChg chg="mod">
          <ac:chgData name="Alonso Guerrero Llorente" userId="451d9a1c5f7013d1" providerId="LiveId" clId="{E10D3731-EFCA-45B7-8039-2282C7B7AC93}" dt="2021-09-15T19:22:15.356" v="3" actId="1076"/>
          <ac:spMkLst>
            <pc:docMk/>
            <pc:sldMk cId="1813519119" sldId="256"/>
            <ac:spMk id="31" creationId="{DA013763-AE25-43D1-8FC4-C2A05AD9203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BBA532-0FB6-48C8-B70A-1BCAAB460C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16CD419-4E3F-4B94-AD5F-784371CE6F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8E51831-54C5-4ECB-8F48-32DB682C4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1CC9-5596-4E27-B1CC-DEB413C482D2}" type="datetimeFigureOut">
              <a:rPr lang="es-ES" smtClean="0"/>
              <a:t>15/09/2021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B517411-D860-4FE1-B844-719BD3951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25091E2-6BA9-4EA6-9DA4-1C2C8E491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00A25-B489-46C2-BFAB-0E197AAA8F7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0767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D161D8-1516-4F70-B726-BF113B51B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9A6D7FF-C0E0-44CF-B637-576A713DFE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FCBB550-3928-4BBA-99CA-013246F50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1CC9-5596-4E27-B1CC-DEB413C482D2}" type="datetimeFigureOut">
              <a:rPr lang="es-ES" smtClean="0"/>
              <a:t>15/09/2021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02CB64A-668E-4EC6-9A8D-4482764BE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366A7F7-007E-48DF-8B13-3A12E5C39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00A25-B489-46C2-BFAB-0E197AAA8F7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09807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8CAD66E-202B-496F-B1EA-F3A9695B5D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5D4490F-7E0B-429A-BE21-4C2F39EBA7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64DD4D6-999E-4459-9881-3E562AA07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1CC9-5596-4E27-B1CC-DEB413C482D2}" type="datetimeFigureOut">
              <a:rPr lang="es-ES" smtClean="0"/>
              <a:t>15/09/2021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43FDFD6-ED71-4DEF-BB54-0ED878CC8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E8BF865-A36C-46C4-B462-D02A16ED2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00A25-B489-46C2-BFAB-0E197AAA8F7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9082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6CB06F-271F-4609-8922-096179010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F0BA99B-337B-4FE3-9383-7BDEEAAF7D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6B4C6E6-DFBE-4867-A2C7-A38544594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1CC9-5596-4E27-B1CC-DEB413C482D2}" type="datetimeFigureOut">
              <a:rPr lang="es-ES" smtClean="0"/>
              <a:t>15/09/2021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9BFA9B0-DCA8-4E5E-82A6-C91FB8135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7FD1A0A-E6ED-47A0-B749-5AB885847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00A25-B489-46C2-BFAB-0E197AAA8F7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93768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171A10-A246-420C-8AEF-0F63BD7D2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A444893-E93E-4712-90D3-53B9C9F5AC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E98E57E-8B97-4CE1-92B7-5361562BF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1CC9-5596-4E27-B1CC-DEB413C482D2}" type="datetimeFigureOut">
              <a:rPr lang="es-ES" smtClean="0"/>
              <a:t>15/09/2021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34FFD82-604A-4BC3-BAFE-26E592F90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FC6CF31-0346-46F1-B949-6845F7D13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00A25-B489-46C2-BFAB-0E197AAA8F7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26703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BD113C-1259-43B7-89B4-E8E66B8BC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95D13B9-0866-4FC0-844B-1E1F99A4A0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906E24A-145A-4634-9CBD-C8E46A6003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3C07F0F-3CA0-48EB-99B1-9C4B0A087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1CC9-5596-4E27-B1CC-DEB413C482D2}" type="datetimeFigureOut">
              <a:rPr lang="es-ES" smtClean="0"/>
              <a:t>15/09/2021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6B138ED-E9F6-45E5-AC48-86A262AF6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B81B171-1C4B-4E09-9B99-19E5FEA2B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00A25-B489-46C2-BFAB-0E197AAA8F7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33231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DAE056-A13C-4E12-81DA-6135C3859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69B068D-38F4-4C0B-BE72-E0D04082A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21A5B90-D583-497B-8AF7-88246B6D9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C4831A2-6354-4D49-A243-CAB1BD923F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715E334-FDD9-41AD-BD4C-42E38A47C8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3A6A1AC-46D1-4958-90C7-B3863CD48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1CC9-5596-4E27-B1CC-DEB413C482D2}" type="datetimeFigureOut">
              <a:rPr lang="es-ES" smtClean="0"/>
              <a:t>15/09/2021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308C071-9F21-4AF0-B030-791BF4801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E9814EB-C251-409E-A5B9-0853C99E2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00A25-B489-46C2-BFAB-0E197AAA8F7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81768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A27884-2C67-49B2-AAFE-900F981C7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BDF6D0D-20CC-4F5D-818A-D197CC383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1CC9-5596-4E27-B1CC-DEB413C482D2}" type="datetimeFigureOut">
              <a:rPr lang="es-ES" smtClean="0"/>
              <a:t>15/09/2021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502A666-6E59-422E-8198-0567DFEE3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FB266AC-A872-464E-B1EF-036B41573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00A25-B489-46C2-BFAB-0E197AAA8F7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53372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72588FA-F6CC-457D-A72A-40B88DC02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1CC9-5596-4E27-B1CC-DEB413C482D2}" type="datetimeFigureOut">
              <a:rPr lang="es-ES" smtClean="0"/>
              <a:t>15/09/2021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CDB1526-F0D9-457B-AC04-5D2E20FAA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4D559CA-07B5-4826-8EEE-E837E2496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00A25-B489-46C2-BFAB-0E197AAA8F7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84696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A6C2F4-B893-467C-90F1-0B4341028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7AAFDB2-E24E-40CA-8972-BABC903E30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BA7C461-A5C7-4AB3-850C-F5A4760FE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8084BB2-859F-468C-A8C5-3A9FD8DAF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1CC9-5596-4E27-B1CC-DEB413C482D2}" type="datetimeFigureOut">
              <a:rPr lang="es-ES" smtClean="0"/>
              <a:t>15/09/2021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1742C8D-F836-4085-B83A-87056955A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09097F4-7CAE-41F4-8E27-1071C7C48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00A25-B489-46C2-BFAB-0E197AAA8F7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00261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49F93D-BD90-4FB4-9035-F83049EAF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0C72E32-1D9B-4B9B-8073-955132CBA2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1772638-EF54-4303-B41B-9138791EB3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818FF3A-814C-42CC-977B-7C0F66CD2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1CC9-5596-4E27-B1CC-DEB413C482D2}" type="datetimeFigureOut">
              <a:rPr lang="es-ES" smtClean="0"/>
              <a:t>15/09/2021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B7AE5A5-E1D0-486D-AC01-DA4F9F677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E51B7D0-3888-458E-B50C-47E5052C8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00A25-B489-46C2-BFAB-0E197AAA8F7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8635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ED9876B-28DF-447A-9226-AFE46EC23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97E05C0-56A9-44C0-9586-92AAA2266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7CA28F3-331C-402F-BCEC-3896DF0BBF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CD1CC9-5596-4E27-B1CC-DEB413C482D2}" type="datetimeFigureOut">
              <a:rPr lang="es-ES" smtClean="0"/>
              <a:t>15/09/2021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5DC676B-7145-41CA-9CED-0FA04A2500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3BB7A4F-945A-4AD3-B495-9B7152670C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800A25-B489-46C2-BFAB-0E197AAA8F7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444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lecha: a la derecha 27">
            <a:extLst>
              <a:ext uri="{FF2B5EF4-FFF2-40B4-BE49-F238E27FC236}">
                <a16:creationId xmlns:a16="http://schemas.microsoft.com/office/drawing/2014/main" id="{02F1A2ED-1ABF-4324-AD01-4A33874597B1}"/>
              </a:ext>
            </a:extLst>
          </p:cNvPr>
          <p:cNvSpPr/>
          <p:nvPr/>
        </p:nvSpPr>
        <p:spPr>
          <a:xfrm>
            <a:off x="5550707" y="2718333"/>
            <a:ext cx="3124796" cy="788432"/>
          </a:xfrm>
          <a:prstGeom prst="rightArrow">
            <a:avLst/>
          </a:prstGeom>
          <a:solidFill>
            <a:srgbClr val="00B0F0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Flecha: a la derecha 23">
            <a:extLst>
              <a:ext uri="{FF2B5EF4-FFF2-40B4-BE49-F238E27FC236}">
                <a16:creationId xmlns:a16="http://schemas.microsoft.com/office/drawing/2014/main" id="{D4474C89-548E-418F-8F62-425288D15D3C}"/>
              </a:ext>
            </a:extLst>
          </p:cNvPr>
          <p:cNvSpPr/>
          <p:nvPr/>
        </p:nvSpPr>
        <p:spPr>
          <a:xfrm>
            <a:off x="3816693" y="2720804"/>
            <a:ext cx="3124796" cy="788432"/>
          </a:xfrm>
          <a:prstGeom prst="rightArrow">
            <a:avLst/>
          </a:prstGeom>
          <a:solidFill>
            <a:srgbClr val="00B0F0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Flecha: a la derecha 22">
            <a:extLst>
              <a:ext uri="{FF2B5EF4-FFF2-40B4-BE49-F238E27FC236}">
                <a16:creationId xmlns:a16="http://schemas.microsoft.com/office/drawing/2014/main" id="{784FA247-F3F1-4A4E-84F4-857554EB6A4A}"/>
              </a:ext>
            </a:extLst>
          </p:cNvPr>
          <p:cNvSpPr/>
          <p:nvPr/>
        </p:nvSpPr>
        <p:spPr>
          <a:xfrm>
            <a:off x="2499601" y="2720804"/>
            <a:ext cx="2382646" cy="788432"/>
          </a:xfrm>
          <a:prstGeom prst="rightArrow">
            <a:avLst/>
          </a:prstGeom>
          <a:solidFill>
            <a:srgbClr val="00B0F0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Flecha: a la derecha 3">
            <a:extLst>
              <a:ext uri="{FF2B5EF4-FFF2-40B4-BE49-F238E27FC236}">
                <a16:creationId xmlns:a16="http://schemas.microsoft.com/office/drawing/2014/main" id="{2DDE1D69-81DA-4653-8463-2420EE0FB26A}"/>
              </a:ext>
            </a:extLst>
          </p:cNvPr>
          <p:cNvSpPr/>
          <p:nvPr/>
        </p:nvSpPr>
        <p:spPr>
          <a:xfrm>
            <a:off x="890346" y="2723118"/>
            <a:ext cx="2382646" cy="788432"/>
          </a:xfrm>
          <a:prstGeom prst="rightArrow">
            <a:avLst/>
          </a:prstGeom>
          <a:solidFill>
            <a:srgbClr val="00B0F0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04FC861-F578-4E3A-BAB7-6E41A9787251}"/>
              </a:ext>
            </a:extLst>
          </p:cNvPr>
          <p:cNvSpPr txBox="1"/>
          <p:nvPr/>
        </p:nvSpPr>
        <p:spPr>
          <a:xfrm>
            <a:off x="554786" y="2415856"/>
            <a:ext cx="671119" cy="369332"/>
          </a:xfrm>
          <a:prstGeom prst="rect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V0.1</a:t>
            </a:r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0D95E9A5-118F-4262-BE32-F4FCD4122D84}"/>
              </a:ext>
            </a:extLst>
          </p:cNvPr>
          <p:cNvCxnSpPr>
            <a:cxnSpLocks/>
          </p:cNvCxnSpPr>
          <p:nvPr/>
        </p:nvCxnSpPr>
        <p:spPr>
          <a:xfrm>
            <a:off x="973123" y="2908300"/>
            <a:ext cx="0" cy="412750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>
            <a:extLst>
              <a:ext uri="{FF2B5EF4-FFF2-40B4-BE49-F238E27FC236}">
                <a16:creationId xmlns:a16="http://schemas.microsoft.com/office/drawing/2014/main" id="{4F5B63C4-3817-477E-AD72-D5A5821B2FE0}"/>
              </a:ext>
            </a:extLst>
          </p:cNvPr>
          <p:cNvSpPr txBox="1"/>
          <p:nvPr/>
        </p:nvSpPr>
        <p:spPr>
          <a:xfrm>
            <a:off x="1926386" y="3449480"/>
            <a:ext cx="835864" cy="369332"/>
          </a:xfrm>
          <a:prstGeom prst="rect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V0.1.1</a:t>
            </a:r>
          </a:p>
        </p:txBody>
      </p: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85146D0B-9EE1-4D51-ACCD-DA9D90F6ABBE}"/>
              </a:ext>
            </a:extLst>
          </p:cNvPr>
          <p:cNvCxnSpPr>
            <a:cxnSpLocks/>
          </p:cNvCxnSpPr>
          <p:nvPr/>
        </p:nvCxnSpPr>
        <p:spPr>
          <a:xfrm>
            <a:off x="2281223" y="2908300"/>
            <a:ext cx="0" cy="412750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>
            <a:extLst>
              <a:ext uri="{FF2B5EF4-FFF2-40B4-BE49-F238E27FC236}">
                <a16:creationId xmlns:a16="http://schemas.microsoft.com/office/drawing/2014/main" id="{992C45F1-4FF1-4043-8166-C3A44B81CB78}"/>
              </a:ext>
            </a:extLst>
          </p:cNvPr>
          <p:cNvSpPr txBox="1"/>
          <p:nvPr/>
        </p:nvSpPr>
        <p:spPr>
          <a:xfrm>
            <a:off x="1561464" y="1707455"/>
            <a:ext cx="1465683" cy="1015663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S" sz="1200" dirty="0"/>
              <a:t>Bug #100</a:t>
            </a:r>
          </a:p>
          <a:p>
            <a:r>
              <a:rPr lang="es-ES" sz="1200" dirty="0"/>
              <a:t>Bug #99</a:t>
            </a:r>
          </a:p>
          <a:p>
            <a:r>
              <a:rPr lang="es-ES" sz="1200" dirty="0" err="1"/>
              <a:t>Debt</a:t>
            </a:r>
            <a:r>
              <a:rPr lang="es-ES" sz="1200" dirty="0"/>
              <a:t> dashboard.js</a:t>
            </a:r>
          </a:p>
          <a:p>
            <a:r>
              <a:rPr lang="es-ES" sz="1200" dirty="0" err="1"/>
              <a:t>Debt</a:t>
            </a:r>
            <a:r>
              <a:rPr lang="es-ES" sz="1200" dirty="0"/>
              <a:t> views.py</a:t>
            </a:r>
          </a:p>
          <a:p>
            <a:r>
              <a:rPr lang="es-ES" sz="1200" dirty="0" err="1"/>
              <a:t>Debt</a:t>
            </a:r>
            <a:r>
              <a:rPr lang="es-ES" sz="1200" dirty="0"/>
              <a:t> gpx.py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DD379C62-317F-43DF-8242-16F1BAC5D63D}"/>
              </a:ext>
            </a:extLst>
          </p:cNvPr>
          <p:cNvSpPr txBox="1"/>
          <p:nvPr/>
        </p:nvSpPr>
        <p:spPr>
          <a:xfrm>
            <a:off x="3385874" y="2465723"/>
            <a:ext cx="835864" cy="369332"/>
          </a:xfrm>
          <a:prstGeom prst="rect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V0.1.2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A43C41FD-0579-464D-95CF-A88C9555CB9F}"/>
              </a:ext>
            </a:extLst>
          </p:cNvPr>
          <p:cNvSpPr txBox="1"/>
          <p:nvPr/>
        </p:nvSpPr>
        <p:spPr>
          <a:xfrm>
            <a:off x="3284650" y="3467541"/>
            <a:ext cx="1017571" cy="276999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S" sz="1200" dirty="0"/>
              <a:t>editor.js </a:t>
            </a:r>
            <a:r>
              <a:rPr lang="es-ES" sz="1200" dirty="0" err="1"/>
              <a:t>debt</a:t>
            </a:r>
            <a:endParaRPr lang="es-ES" sz="1200" dirty="0"/>
          </a:p>
        </p:txBody>
      </p: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4C30FEA1-C10B-4634-93B4-04F98B8DBB6F}"/>
              </a:ext>
            </a:extLst>
          </p:cNvPr>
          <p:cNvCxnSpPr>
            <a:cxnSpLocks/>
          </p:cNvCxnSpPr>
          <p:nvPr/>
        </p:nvCxnSpPr>
        <p:spPr>
          <a:xfrm>
            <a:off x="3810188" y="2908300"/>
            <a:ext cx="0" cy="412750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408B12A5-CF50-4DB7-84EE-A94A4ECB4B75}"/>
              </a:ext>
            </a:extLst>
          </p:cNvPr>
          <p:cNvCxnSpPr>
            <a:cxnSpLocks/>
          </p:cNvCxnSpPr>
          <p:nvPr/>
        </p:nvCxnSpPr>
        <p:spPr>
          <a:xfrm>
            <a:off x="5513093" y="2908300"/>
            <a:ext cx="0" cy="412750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25">
            <a:extLst>
              <a:ext uri="{FF2B5EF4-FFF2-40B4-BE49-F238E27FC236}">
                <a16:creationId xmlns:a16="http://schemas.microsoft.com/office/drawing/2014/main" id="{5BAC19D2-7853-4F74-817F-9CECCC40C603}"/>
              </a:ext>
            </a:extLst>
          </p:cNvPr>
          <p:cNvSpPr txBox="1"/>
          <p:nvPr/>
        </p:nvSpPr>
        <p:spPr>
          <a:xfrm>
            <a:off x="5159143" y="3465783"/>
            <a:ext cx="835864" cy="369332"/>
          </a:xfrm>
          <a:prstGeom prst="rect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V0.1.3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4E05F8F1-3F81-4D62-A850-70F1D35440BB}"/>
              </a:ext>
            </a:extLst>
          </p:cNvPr>
          <p:cNvSpPr txBox="1"/>
          <p:nvPr/>
        </p:nvSpPr>
        <p:spPr>
          <a:xfrm>
            <a:off x="6740690" y="3587979"/>
            <a:ext cx="1465683" cy="830997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S" sz="1200" dirty="0"/>
              <a:t>editor.js </a:t>
            </a:r>
            <a:r>
              <a:rPr lang="es-ES" sz="1200" dirty="0" err="1"/>
              <a:t>refactor</a:t>
            </a:r>
            <a:r>
              <a:rPr lang="es-ES" sz="1200" dirty="0"/>
              <a:t>?</a:t>
            </a:r>
          </a:p>
          <a:p>
            <a:r>
              <a:rPr lang="es-ES" sz="1200" dirty="0" err="1"/>
              <a:t>Refactor</a:t>
            </a:r>
            <a:r>
              <a:rPr lang="es-ES" sz="1200" dirty="0"/>
              <a:t> links?</a:t>
            </a:r>
          </a:p>
          <a:p>
            <a:r>
              <a:rPr lang="es-ES" sz="1200" dirty="0" err="1"/>
              <a:t>Fix</a:t>
            </a:r>
            <a:r>
              <a:rPr lang="es-ES" sz="1200" dirty="0"/>
              <a:t> </a:t>
            </a:r>
            <a:r>
              <a:rPr lang="es-ES" sz="1200" dirty="0" err="1"/>
              <a:t>distance</a:t>
            </a:r>
            <a:r>
              <a:rPr lang="es-ES" sz="1200" dirty="0"/>
              <a:t> after </a:t>
            </a:r>
            <a:r>
              <a:rPr lang="es-ES" sz="1200" dirty="0" err="1"/>
              <a:t>segment</a:t>
            </a:r>
            <a:r>
              <a:rPr lang="es-ES" sz="1200" dirty="0"/>
              <a:t> </a:t>
            </a:r>
            <a:r>
              <a:rPr lang="es-ES" sz="1200" dirty="0" err="1"/>
              <a:t>removal</a:t>
            </a:r>
            <a:r>
              <a:rPr lang="es-ES" sz="1200" dirty="0"/>
              <a:t>?</a:t>
            </a:r>
          </a:p>
        </p:txBody>
      </p:sp>
      <p:cxnSp>
        <p:nvCxnSpPr>
          <p:cNvPr id="29" name="Conector recto 28">
            <a:extLst>
              <a:ext uri="{FF2B5EF4-FFF2-40B4-BE49-F238E27FC236}">
                <a16:creationId xmlns:a16="http://schemas.microsoft.com/office/drawing/2014/main" id="{2E6C991F-2F72-4934-ABEE-EC27DF075225}"/>
              </a:ext>
            </a:extLst>
          </p:cNvPr>
          <p:cNvCxnSpPr>
            <a:cxnSpLocks/>
          </p:cNvCxnSpPr>
          <p:nvPr/>
        </p:nvCxnSpPr>
        <p:spPr>
          <a:xfrm>
            <a:off x="7430683" y="2908300"/>
            <a:ext cx="0" cy="412750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uadroTexto 29">
            <a:extLst>
              <a:ext uri="{FF2B5EF4-FFF2-40B4-BE49-F238E27FC236}">
                <a16:creationId xmlns:a16="http://schemas.microsoft.com/office/drawing/2014/main" id="{DFC128DF-9D6C-4D7F-8E1F-3A15D6355E7A}"/>
              </a:ext>
            </a:extLst>
          </p:cNvPr>
          <p:cNvSpPr txBox="1"/>
          <p:nvPr/>
        </p:nvSpPr>
        <p:spPr>
          <a:xfrm>
            <a:off x="7055600" y="2415856"/>
            <a:ext cx="835864" cy="369332"/>
          </a:xfrm>
          <a:prstGeom prst="rect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V0.1.4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DA013763-AE25-43D1-8FC4-C2A05AD9203C}"/>
              </a:ext>
            </a:extLst>
          </p:cNvPr>
          <p:cNvSpPr txBox="1"/>
          <p:nvPr/>
        </p:nvSpPr>
        <p:spPr>
          <a:xfrm>
            <a:off x="4962508" y="2503760"/>
            <a:ext cx="1144346" cy="276999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S" sz="1200" dirty="0" err="1"/>
              <a:t>split</a:t>
            </a:r>
            <a:r>
              <a:rPr lang="es-ES" sz="1200" dirty="0"/>
              <a:t> </a:t>
            </a:r>
            <a:r>
              <a:rPr lang="es-ES" sz="1200" dirty="0" err="1"/>
              <a:t>segment</a:t>
            </a:r>
            <a:endParaRPr lang="es-ES" sz="1200" dirty="0"/>
          </a:p>
        </p:txBody>
      </p:sp>
    </p:spTree>
    <p:extLst>
      <p:ext uri="{BB962C8B-B14F-4D97-AF65-F5344CB8AC3E}">
        <p14:creationId xmlns:p14="http://schemas.microsoft.com/office/powerpoint/2010/main" val="181351911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43</Words>
  <Application>Microsoft Office PowerPoint</Application>
  <PresentationFormat>Panorámica</PresentationFormat>
  <Paragraphs>15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Alonso Guerrero Llorente</dc:creator>
  <cp:lastModifiedBy>Alonso Guerrero Llorente</cp:lastModifiedBy>
  <cp:revision>1</cp:revision>
  <dcterms:created xsi:type="dcterms:W3CDTF">2021-09-15T19:07:49Z</dcterms:created>
  <dcterms:modified xsi:type="dcterms:W3CDTF">2021-09-15T19:22:49Z</dcterms:modified>
</cp:coreProperties>
</file>