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0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5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9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1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9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5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5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8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2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2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0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A767-6347-4181-AEBF-1BB6830A8F4E}" type="datetimeFigureOut">
              <a:rPr lang="de-DE" smtClean="0"/>
              <a:t>22.04.2016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9BF-A08F-42B5-99C8-0236D29264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15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43200" y="1474573"/>
            <a:ext cx="1919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0" dirty="0" smtClean="0">
                <a:solidFill>
                  <a:schemeClr val="accent6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G</a:t>
            </a:r>
            <a:endParaRPr lang="de-DE" sz="20000" dirty="0">
              <a:solidFill>
                <a:schemeClr val="accent6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87113" y="2108886"/>
            <a:ext cx="19159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0" dirty="0" smtClean="0">
                <a:solidFill>
                  <a:srgbClr val="C00000"/>
                </a:solidFill>
                <a:latin typeface="Lucida Handwriting" panose="03010101010101010101" pitchFamily="66" charset="0"/>
              </a:rPr>
              <a:t>2</a:t>
            </a:r>
            <a:endParaRPr lang="de-DE" sz="20000" dirty="0">
              <a:solidFill>
                <a:srgbClr val="C00000"/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Handwriting</vt:lpstr>
      <vt:lpstr>MV Boli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Huber</dc:creator>
  <cp:lastModifiedBy>Stefan Huber</cp:lastModifiedBy>
  <cp:revision>1</cp:revision>
  <dcterms:created xsi:type="dcterms:W3CDTF">2016-04-22T14:59:05Z</dcterms:created>
  <dcterms:modified xsi:type="dcterms:W3CDTF">2016-04-22T15:04:18Z</dcterms:modified>
</cp:coreProperties>
</file>