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0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71341F9-E8CC-4872-9EDA-DCA6885EEDD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F937402-3C48-4930-8757-D0509BF8B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9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41F9-E8CC-4872-9EDA-DCA6885EEDD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7402-3C48-4930-8757-D0509BF8B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97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41F9-E8CC-4872-9EDA-DCA6885EEDD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7402-3C48-4930-8757-D0509BF8B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11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41F9-E8CC-4872-9EDA-DCA6885EEDD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7402-3C48-4930-8757-D0509BF8B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72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41F9-E8CC-4872-9EDA-DCA6885EEDD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7402-3C48-4930-8757-D0509BF8B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56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41F9-E8CC-4872-9EDA-DCA6885EEDD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7402-3C48-4930-8757-D0509BF8B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66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41F9-E8CC-4872-9EDA-DCA6885EEDD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7402-3C48-4930-8757-D0509BF8B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87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41F9-E8CC-4872-9EDA-DCA6885EEDD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7402-3C48-4930-8757-D0509BF8B19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693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41F9-E8CC-4872-9EDA-DCA6885EEDD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7402-3C48-4930-8757-D0509BF8B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58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41F9-E8CC-4872-9EDA-DCA6885EEDD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7402-3C48-4930-8757-D0509BF8B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5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41F9-E8CC-4872-9EDA-DCA6885EEDD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7402-3C48-4930-8757-D0509BF8B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97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41F9-E8CC-4872-9EDA-DCA6885EEDD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7402-3C48-4930-8757-D0509BF8B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82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41F9-E8CC-4872-9EDA-DCA6885EEDD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7402-3C48-4930-8757-D0509BF8B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8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41F9-E8CC-4872-9EDA-DCA6885EEDD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7402-3C48-4930-8757-D0509BF8B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43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41F9-E8CC-4872-9EDA-DCA6885EEDD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7402-3C48-4930-8757-D0509BF8B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30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41F9-E8CC-4872-9EDA-DCA6885EEDD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7402-3C48-4930-8757-D0509BF8B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09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41F9-E8CC-4872-9EDA-DCA6885EEDD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7402-3C48-4930-8757-D0509BF8B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42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71341F9-E8CC-4872-9EDA-DCA6885EEDD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F937402-3C48-4930-8757-D0509BF8B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056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04F8797-ED77-4C70-AAEA-0DE48267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AD06229-FEB7-4CC9-8BE7-1A9457B9C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2B44E02-2041-49BE-AF61-F91454DC3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49" r="62095"/>
          <a:stretch/>
        </p:blipFill>
        <p:spPr>
          <a:xfrm flipH="1">
            <a:off x="8948814" y="3265714"/>
            <a:ext cx="3243185" cy="1898718"/>
          </a:xfrm>
          <a:custGeom>
            <a:avLst/>
            <a:gdLst>
              <a:gd name="connsiteX0" fmla="*/ 220380 w 3243185"/>
              <a:gd name="connsiteY0" fmla="*/ 404386 h 1898718"/>
              <a:gd name="connsiteX1" fmla="*/ 278149 w 3243185"/>
              <a:gd name="connsiteY1" fmla="*/ 410805 h 1898718"/>
              <a:gd name="connsiteX2" fmla="*/ 297405 w 3243185"/>
              <a:gd name="connsiteY2" fmla="*/ 423642 h 1898718"/>
              <a:gd name="connsiteX3" fmla="*/ 316662 w 3243185"/>
              <a:gd name="connsiteY3" fmla="*/ 430061 h 1898718"/>
              <a:gd name="connsiteX4" fmla="*/ 355175 w 3243185"/>
              <a:gd name="connsiteY4" fmla="*/ 455737 h 1898718"/>
              <a:gd name="connsiteX5" fmla="*/ 406525 w 3243185"/>
              <a:gd name="connsiteY5" fmla="*/ 468574 h 1898718"/>
              <a:gd name="connsiteX6" fmla="*/ 425782 w 3243185"/>
              <a:gd name="connsiteY6" fmla="*/ 481412 h 1898718"/>
              <a:gd name="connsiteX7" fmla="*/ 445038 w 3243185"/>
              <a:gd name="connsiteY7" fmla="*/ 487831 h 1898718"/>
              <a:gd name="connsiteX8" fmla="*/ 483551 w 3243185"/>
              <a:gd name="connsiteY8" fmla="*/ 526344 h 1898718"/>
              <a:gd name="connsiteX9" fmla="*/ 483551 w 3243185"/>
              <a:gd name="connsiteY9" fmla="*/ 609788 h 1898718"/>
              <a:gd name="connsiteX10" fmla="*/ 445038 w 3243185"/>
              <a:gd name="connsiteY10" fmla="*/ 635464 h 1898718"/>
              <a:gd name="connsiteX11" fmla="*/ 246055 w 3243185"/>
              <a:gd name="connsiteY11" fmla="*/ 629045 h 1898718"/>
              <a:gd name="connsiteX12" fmla="*/ 233217 w 3243185"/>
              <a:gd name="connsiteY12" fmla="*/ 609788 h 1898718"/>
              <a:gd name="connsiteX13" fmla="*/ 213961 w 3243185"/>
              <a:gd name="connsiteY13" fmla="*/ 603370 h 1898718"/>
              <a:gd name="connsiteX14" fmla="*/ 188285 w 3243185"/>
              <a:gd name="connsiteY14" fmla="*/ 564857 h 1898718"/>
              <a:gd name="connsiteX15" fmla="*/ 175448 w 3243185"/>
              <a:gd name="connsiteY15" fmla="*/ 526344 h 1898718"/>
              <a:gd name="connsiteX16" fmla="*/ 220380 w 3243185"/>
              <a:gd name="connsiteY16" fmla="*/ 404386 h 1898718"/>
              <a:gd name="connsiteX17" fmla="*/ 3243185 w 3243185"/>
              <a:gd name="connsiteY17" fmla="*/ 0 h 1898718"/>
              <a:gd name="connsiteX18" fmla="*/ 2298567 w 3243185"/>
              <a:gd name="connsiteY18" fmla="*/ 0 h 1898718"/>
              <a:gd name="connsiteX19" fmla="*/ 2293659 w 3243185"/>
              <a:gd name="connsiteY19" fmla="*/ 51351 h 1898718"/>
              <a:gd name="connsiteX20" fmla="*/ 2274403 w 3243185"/>
              <a:gd name="connsiteY20" fmla="*/ 83445 h 1898718"/>
              <a:gd name="connsiteX21" fmla="*/ 2248728 w 3243185"/>
              <a:gd name="connsiteY21" fmla="*/ 121958 h 1898718"/>
              <a:gd name="connsiteX22" fmla="*/ 2203796 w 3243185"/>
              <a:gd name="connsiteY22" fmla="*/ 166890 h 1898718"/>
              <a:gd name="connsiteX23" fmla="*/ 2178121 w 3243185"/>
              <a:gd name="connsiteY23" fmla="*/ 173308 h 1898718"/>
              <a:gd name="connsiteX24" fmla="*/ 2126770 w 3243185"/>
              <a:gd name="connsiteY24" fmla="*/ 211821 h 1898718"/>
              <a:gd name="connsiteX25" fmla="*/ 2081838 w 3243185"/>
              <a:gd name="connsiteY25" fmla="*/ 237497 h 1898718"/>
              <a:gd name="connsiteX26" fmla="*/ 2043325 w 3243185"/>
              <a:gd name="connsiteY26" fmla="*/ 250334 h 1898718"/>
              <a:gd name="connsiteX27" fmla="*/ 1972718 w 3243185"/>
              <a:gd name="connsiteY27" fmla="*/ 288847 h 1898718"/>
              <a:gd name="connsiteX28" fmla="*/ 1940624 w 3243185"/>
              <a:gd name="connsiteY28" fmla="*/ 295266 h 1898718"/>
              <a:gd name="connsiteX29" fmla="*/ 1914949 w 3243185"/>
              <a:gd name="connsiteY29" fmla="*/ 308104 h 1898718"/>
              <a:gd name="connsiteX30" fmla="*/ 1895693 w 3243185"/>
              <a:gd name="connsiteY30" fmla="*/ 320941 h 1898718"/>
              <a:gd name="connsiteX31" fmla="*/ 1870017 w 3243185"/>
              <a:gd name="connsiteY31" fmla="*/ 327360 h 1898718"/>
              <a:gd name="connsiteX32" fmla="*/ 1831504 w 3243185"/>
              <a:gd name="connsiteY32" fmla="*/ 340198 h 1898718"/>
              <a:gd name="connsiteX33" fmla="*/ 1780154 w 3243185"/>
              <a:gd name="connsiteY33" fmla="*/ 353035 h 1898718"/>
              <a:gd name="connsiteX34" fmla="*/ 1760897 w 3243185"/>
              <a:gd name="connsiteY34" fmla="*/ 359454 h 1898718"/>
              <a:gd name="connsiteX35" fmla="*/ 1683871 w 3243185"/>
              <a:gd name="connsiteY35" fmla="*/ 397967 h 1898718"/>
              <a:gd name="connsiteX36" fmla="*/ 1632521 w 3243185"/>
              <a:gd name="connsiteY36" fmla="*/ 410805 h 1898718"/>
              <a:gd name="connsiteX37" fmla="*/ 1594008 w 3243185"/>
              <a:gd name="connsiteY37" fmla="*/ 423642 h 1898718"/>
              <a:gd name="connsiteX38" fmla="*/ 1568333 w 3243185"/>
              <a:gd name="connsiteY38" fmla="*/ 430061 h 1898718"/>
              <a:gd name="connsiteX39" fmla="*/ 1542657 w 3243185"/>
              <a:gd name="connsiteY39" fmla="*/ 442899 h 1898718"/>
              <a:gd name="connsiteX40" fmla="*/ 1516982 w 3243185"/>
              <a:gd name="connsiteY40" fmla="*/ 449318 h 1898718"/>
              <a:gd name="connsiteX41" fmla="*/ 1497725 w 3243185"/>
              <a:gd name="connsiteY41" fmla="*/ 455737 h 1898718"/>
              <a:gd name="connsiteX42" fmla="*/ 1452794 w 3243185"/>
              <a:gd name="connsiteY42" fmla="*/ 468574 h 1898718"/>
              <a:gd name="connsiteX43" fmla="*/ 1433537 w 3243185"/>
              <a:gd name="connsiteY43" fmla="*/ 481412 h 1898718"/>
              <a:gd name="connsiteX44" fmla="*/ 1369349 w 3243185"/>
              <a:gd name="connsiteY44" fmla="*/ 494250 h 1898718"/>
              <a:gd name="connsiteX45" fmla="*/ 1324417 w 3243185"/>
              <a:gd name="connsiteY45" fmla="*/ 519925 h 1898718"/>
              <a:gd name="connsiteX46" fmla="*/ 1285904 w 3243185"/>
              <a:gd name="connsiteY46" fmla="*/ 539181 h 1898718"/>
              <a:gd name="connsiteX47" fmla="*/ 1247391 w 3243185"/>
              <a:gd name="connsiteY47" fmla="*/ 545600 h 1898718"/>
              <a:gd name="connsiteX48" fmla="*/ 1176784 w 3243185"/>
              <a:gd name="connsiteY48" fmla="*/ 564857 h 1898718"/>
              <a:gd name="connsiteX49" fmla="*/ 907194 w 3243185"/>
              <a:gd name="connsiteY49" fmla="*/ 577694 h 1898718"/>
              <a:gd name="connsiteX50" fmla="*/ 881518 w 3243185"/>
              <a:gd name="connsiteY50" fmla="*/ 584113 h 1898718"/>
              <a:gd name="connsiteX51" fmla="*/ 656860 w 3243185"/>
              <a:gd name="connsiteY51" fmla="*/ 577694 h 1898718"/>
              <a:gd name="connsiteX52" fmla="*/ 637603 w 3243185"/>
              <a:gd name="connsiteY52" fmla="*/ 558438 h 1898718"/>
              <a:gd name="connsiteX53" fmla="*/ 618347 w 3243185"/>
              <a:gd name="connsiteY53" fmla="*/ 519925 h 1898718"/>
              <a:gd name="connsiteX54" fmla="*/ 599090 w 3243185"/>
              <a:gd name="connsiteY54" fmla="*/ 500668 h 1898718"/>
              <a:gd name="connsiteX55" fmla="*/ 566996 w 3243185"/>
              <a:gd name="connsiteY55" fmla="*/ 474993 h 1898718"/>
              <a:gd name="connsiteX56" fmla="*/ 560577 w 3243185"/>
              <a:gd name="connsiteY56" fmla="*/ 455737 h 1898718"/>
              <a:gd name="connsiteX57" fmla="*/ 522064 w 3243185"/>
              <a:gd name="connsiteY57" fmla="*/ 436480 h 1898718"/>
              <a:gd name="connsiteX58" fmla="*/ 502808 w 3243185"/>
              <a:gd name="connsiteY58" fmla="*/ 423642 h 1898718"/>
              <a:gd name="connsiteX59" fmla="*/ 464295 w 3243185"/>
              <a:gd name="connsiteY59" fmla="*/ 410805 h 1898718"/>
              <a:gd name="connsiteX60" fmla="*/ 445038 w 3243185"/>
              <a:gd name="connsiteY60" fmla="*/ 397967 h 1898718"/>
              <a:gd name="connsiteX61" fmla="*/ 374431 w 3243185"/>
              <a:gd name="connsiteY61" fmla="*/ 391548 h 1898718"/>
              <a:gd name="connsiteX62" fmla="*/ 329500 w 3243185"/>
              <a:gd name="connsiteY62" fmla="*/ 372292 h 1898718"/>
              <a:gd name="connsiteX63" fmla="*/ 310243 w 3243185"/>
              <a:gd name="connsiteY63" fmla="*/ 365873 h 1898718"/>
              <a:gd name="connsiteX64" fmla="*/ 271730 w 3243185"/>
              <a:gd name="connsiteY64" fmla="*/ 340198 h 1898718"/>
              <a:gd name="connsiteX65" fmla="*/ 239636 w 3243185"/>
              <a:gd name="connsiteY65" fmla="*/ 301685 h 1898718"/>
              <a:gd name="connsiteX66" fmla="*/ 201123 w 3243185"/>
              <a:gd name="connsiteY66" fmla="*/ 269591 h 1898718"/>
              <a:gd name="connsiteX67" fmla="*/ 149773 w 3243185"/>
              <a:gd name="connsiteY67" fmla="*/ 224659 h 1898718"/>
              <a:gd name="connsiteX68" fmla="*/ 111260 w 3243185"/>
              <a:gd name="connsiteY68" fmla="*/ 211821 h 1898718"/>
              <a:gd name="connsiteX69" fmla="*/ 92003 w 3243185"/>
              <a:gd name="connsiteY69" fmla="*/ 205402 h 1898718"/>
              <a:gd name="connsiteX70" fmla="*/ 72747 w 3243185"/>
              <a:gd name="connsiteY70" fmla="*/ 192565 h 1898718"/>
              <a:gd name="connsiteX71" fmla="*/ 34234 w 3243185"/>
              <a:gd name="connsiteY71" fmla="*/ 160471 h 1898718"/>
              <a:gd name="connsiteX72" fmla="*/ 8558 w 3243185"/>
              <a:gd name="connsiteY72" fmla="*/ 121958 h 1898718"/>
              <a:gd name="connsiteX73" fmla="*/ 11877 w 3243185"/>
              <a:gd name="connsiteY73" fmla="*/ 15345 h 1898718"/>
              <a:gd name="connsiteX74" fmla="*/ 16098 w 3243185"/>
              <a:gd name="connsiteY74" fmla="*/ 0 h 1898718"/>
              <a:gd name="connsiteX75" fmla="*/ 0 w 3243185"/>
              <a:gd name="connsiteY75" fmla="*/ 0 h 1898718"/>
              <a:gd name="connsiteX76" fmla="*/ 0 w 3243185"/>
              <a:gd name="connsiteY76" fmla="*/ 1540363 h 1898718"/>
              <a:gd name="connsiteX77" fmla="*/ 234477 w 3243185"/>
              <a:gd name="connsiteY77" fmla="*/ 1584265 h 1898718"/>
              <a:gd name="connsiteX78" fmla="*/ 512026 w 3243185"/>
              <a:gd name="connsiteY78" fmla="*/ 1634009 h 1898718"/>
              <a:gd name="connsiteX79" fmla="*/ 790802 w 3243185"/>
              <a:gd name="connsiteY79" fmla="*/ 1682702 h 1898718"/>
              <a:gd name="connsiteX80" fmla="*/ 1070807 w 3243185"/>
              <a:gd name="connsiteY80" fmla="*/ 1724388 h 1898718"/>
              <a:gd name="connsiteX81" fmla="*/ 1349583 w 3243185"/>
              <a:gd name="connsiteY81" fmla="*/ 1766425 h 1898718"/>
              <a:gd name="connsiteX82" fmla="*/ 1629588 w 3243185"/>
              <a:gd name="connsiteY82" fmla="*/ 1805660 h 1898718"/>
              <a:gd name="connsiteX83" fmla="*/ 1905908 w 3243185"/>
              <a:gd name="connsiteY83" fmla="*/ 1839289 h 1898718"/>
              <a:gd name="connsiteX84" fmla="*/ 2185913 w 3243185"/>
              <a:gd name="connsiteY84" fmla="*/ 1871167 h 1898718"/>
              <a:gd name="connsiteX85" fmla="*/ 2450068 w 3243185"/>
              <a:gd name="connsiteY85" fmla="*/ 1898718 h 1898718"/>
              <a:gd name="connsiteX86" fmla="*/ 3243185 w 3243185"/>
              <a:gd name="connsiteY86" fmla="*/ 1898718 h 189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243185" h="1898718">
                <a:moveTo>
                  <a:pt x="220380" y="404386"/>
                </a:moveTo>
                <a:cubicBezTo>
                  <a:pt x="239636" y="406526"/>
                  <a:pt x="259352" y="406106"/>
                  <a:pt x="278149" y="410805"/>
                </a:cubicBezTo>
                <a:cubicBezTo>
                  <a:pt x="285633" y="412676"/>
                  <a:pt x="290505" y="420192"/>
                  <a:pt x="297405" y="423642"/>
                </a:cubicBezTo>
                <a:cubicBezTo>
                  <a:pt x="303457" y="426669"/>
                  <a:pt x="310747" y="426775"/>
                  <a:pt x="316662" y="430061"/>
                </a:cubicBezTo>
                <a:cubicBezTo>
                  <a:pt x="330149" y="437554"/>
                  <a:pt x="340537" y="450857"/>
                  <a:pt x="355175" y="455737"/>
                </a:cubicBezTo>
                <a:cubicBezTo>
                  <a:pt x="384781" y="465606"/>
                  <a:pt x="367797" y="460829"/>
                  <a:pt x="406525" y="468574"/>
                </a:cubicBezTo>
                <a:cubicBezTo>
                  <a:pt x="412944" y="472853"/>
                  <a:pt x="418882" y="477962"/>
                  <a:pt x="425782" y="481412"/>
                </a:cubicBezTo>
                <a:cubicBezTo>
                  <a:pt x="431834" y="484438"/>
                  <a:pt x="439698" y="483676"/>
                  <a:pt x="445038" y="487831"/>
                </a:cubicBezTo>
                <a:cubicBezTo>
                  <a:pt x="459369" y="498977"/>
                  <a:pt x="483551" y="526344"/>
                  <a:pt x="483551" y="526344"/>
                </a:cubicBezTo>
                <a:cubicBezTo>
                  <a:pt x="493199" y="555288"/>
                  <a:pt x="501991" y="572910"/>
                  <a:pt x="483551" y="609788"/>
                </a:cubicBezTo>
                <a:cubicBezTo>
                  <a:pt x="476651" y="623588"/>
                  <a:pt x="445038" y="635464"/>
                  <a:pt x="445038" y="635464"/>
                </a:cubicBezTo>
                <a:cubicBezTo>
                  <a:pt x="378711" y="633324"/>
                  <a:pt x="311935" y="637030"/>
                  <a:pt x="246055" y="629045"/>
                </a:cubicBezTo>
                <a:cubicBezTo>
                  <a:pt x="238396" y="628117"/>
                  <a:pt x="239242" y="614607"/>
                  <a:pt x="233217" y="609788"/>
                </a:cubicBezTo>
                <a:cubicBezTo>
                  <a:pt x="227934" y="605562"/>
                  <a:pt x="220380" y="605509"/>
                  <a:pt x="213961" y="603370"/>
                </a:cubicBezTo>
                <a:cubicBezTo>
                  <a:pt x="205402" y="590532"/>
                  <a:pt x="193165" y="579494"/>
                  <a:pt x="188285" y="564857"/>
                </a:cubicBezTo>
                <a:lnTo>
                  <a:pt x="175448" y="526344"/>
                </a:lnTo>
                <a:cubicBezTo>
                  <a:pt x="182293" y="423657"/>
                  <a:pt x="212891" y="424712"/>
                  <a:pt x="220380" y="404386"/>
                </a:cubicBezTo>
                <a:close/>
                <a:moveTo>
                  <a:pt x="3243185" y="0"/>
                </a:moveTo>
                <a:lnTo>
                  <a:pt x="2298567" y="0"/>
                </a:lnTo>
                <a:lnTo>
                  <a:pt x="2293659" y="51351"/>
                </a:lnTo>
                <a:cubicBezTo>
                  <a:pt x="2291895" y="63701"/>
                  <a:pt x="2281101" y="72919"/>
                  <a:pt x="2274403" y="83445"/>
                </a:cubicBezTo>
                <a:cubicBezTo>
                  <a:pt x="2266120" y="96461"/>
                  <a:pt x="2257985" y="109614"/>
                  <a:pt x="2248728" y="121958"/>
                </a:cubicBezTo>
                <a:cubicBezTo>
                  <a:pt x="2233323" y="142498"/>
                  <a:pt x="2227760" y="154908"/>
                  <a:pt x="2203796" y="166890"/>
                </a:cubicBezTo>
                <a:cubicBezTo>
                  <a:pt x="2195906" y="170835"/>
                  <a:pt x="2186679" y="171169"/>
                  <a:pt x="2178121" y="173308"/>
                </a:cubicBezTo>
                <a:cubicBezTo>
                  <a:pt x="2148108" y="203321"/>
                  <a:pt x="2169307" y="185236"/>
                  <a:pt x="2126770" y="211821"/>
                </a:cubicBezTo>
                <a:cubicBezTo>
                  <a:pt x="2106184" y="224688"/>
                  <a:pt x="2106188" y="227757"/>
                  <a:pt x="2081838" y="237497"/>
                </a:cubicBezTo>
                <a:cubicBezTo>
                  <a:pt x="2069275" y="242522"/>
                  <a:pt x="2054585" y="242828"/>
                  <a:pt x="2043325" y="250334"/>
                </a:cubicBezTo>
                <a:cubicBezTo>
                  <a:pt x="2023241" y="263724"/>
                  <a:pt x="1993522" y="284687"/>
                  <a:pt x="1972718" y="288847"/>
                </a:cubicBezTo>
                <a:lnTo>
                  <a:pt x="1940624" y="295266"/>
                </a:lnTo>
                <a:cubicBezTo>
                  <a:pt x="1932066" y="299545"/>
                  <a:pt x="1923257" y="303356"/>
                  <a:pt x="1914949" y="308104"/>
                </a:cubicBezTo>
                <a:cubicBezTo>
                  <a:pt x="1908251" y="311931"/>
                  <a:pt x="1902783" y="317902"/>
                  <a:pt x="1895693" y="320941"/>
                </a:cubicBezTo>
                <a:cubicBezTo>
                  <a:pt x="1887584" y="324416"/>
                  <a:pt x="1878467" y="324825"/>
                  <a:pt x="1870017" y="327360"/>
                </a:cubicBezTo>
                <a:cubicBezTo>
                  <a:pt x="1857056" y="331248"/>
                  <a:pt x="1844633" y="336916"/>
                  <a:pt x="1831504" y="340198"/>
                </a:cubicBezTo>
                <a:cubicBezTo>
                  <a:pt x="1814387" y="344477"/>
                  <a:pt x="1796892" y="347456"/>
                  <a:pt x="1780154" y="353035"/>
                </a:cubicBezTo>
                <a:cubicBezTo>
                  <a:pt x="1773735" y="355175"/>
                  <a:pt x="1766812" y="356168"/>
                  <a:pt x="1760897" y="359454"/>
                </a:cubicBezTo>
                <a:cubicBezTo>
                  <a:pt x="1709553" y="387979"/>
                  <a:pt x="1738400" y="384335"/>
                  <a:pt x="1683871" y="397967"/>
                </a:cubicBezTo>
                <a:cubicBezTo>
                  <a:pt x="1666755" y="402246"/>
                  <a:pt x="1649259" y="405226"/>
                  <a:pt x="1632521" y="410805"/>
                </a:cubicBezTo>
                <a:cubicBezTo>
                  <a:pt x="1619683" y="415084"/>
                  <a:pt x="1607136" y="420361"/>
                  <a:pt x="1594008" y="423642"/>
                </a:cubicBezTo>
                <a:cubicBezTo>
                  <a:pt x="1585449" y="425782"/>
                  <a:pt x="1576593" y="426964"/>
                  <a:pt x="1568333" y="430061"/>
                </a:cubicBezTo>
                <a:cubicBezTo>
                  <a:pt x="1559373" y="433421"/>
                  <a:pt x="1551617" y="439539"/>
                  <a:pt x="1542657" y="442899"/>
                </a:cubicBezTo>
                <a:cubicBezTo>
                  <a:pt x="1534397" y="445997"/>
                  <a:pt x="1525465" y="446895"/>
                  <a:pt x="1516982" y="449318"/>
                </a:cubicBezTo>
                <a:cubicBezTo>
                  <a:pt x="1510476" y="451177"/>
                  <a:pt x="1504231" y="453878"/>
                  <a:pt x="1497725" y="455737"/>
                </a:cubicBezTo>
                <a:cubicBezTo>
                  <a:pt x="1488128" y="458478"/>
                  <a:pt x="1463054" y="463444"/>
                  <a:pt x="1452794" y="468574"/>
                </a:cubicBezTo>
                <a:cubicBezTo>
                  <a:pt x="1445893" y="472024"/>
                  <a:pt x="1440911" y="479143"/>
                  <a:pt x="1433537" y="481412"/>
                </a:cubicBezTo>
                <a:cubicBezTo>
                  <a:pt x="1412682" y="487829"/>
                  <a:pt x="1369349" y="494250"/>
                  <a:pt x="1369349" y="494250"/>
                </a:cubicBezTo>
                <a:cubicBezTo>
                  <a:pt x="1307265" y="540813"/>
                  <a:pt x="1373427" y="495420"/>
                  <a:pt x="1324417" y="519925"/>
                </a:cubicBezTo>
                <a:cubicBezTo>
                  <a:pt x="1296720" y="533774"/>
                  <a:pt x="1314945" y="532728"/>
                  <a:pt x="1285904" y="539181"/>
                </a:cubicBezTo>
                <a:cubicBezTo>
                  <a:pt x="1273199" y="542005"/>
                  <a:pt x="1260096" y="542777"/>
                  <a:pt x="1247391" y="545600"/>
                </a:cubicBezTo>
                <a:cubicBezTo>
                  <a:pt x="1214234" y="552969"/>
                  <a:pt x="1227302" y="562451"/>
                  <a:pt x="1176784" y="564857"/>
                </a:cubicBezTo>
                <a:lnTo>
                  <a:pt x="907194" y="577694"/>
                </a:lnTo>
                <a:cubicBezTo>
                  <a:pt x="898635" y="579834"/>
                  <a:pt x="890340" y="584113"/>
                  <a:pt x="881518" y="584113"/>
                </a:cubicBezTo>
                <a:cubicBezTo>
                  <a:pt x="806601" y="584113"/>
                  <a:pt x="731365" y="585537"/>
                  <a:pt x="656860" y="577694"/>
                </a:cubicBezTo>
                <a:cubicBezTo>
                  <a:pt x="647832" y="576744"/>
                  <a:pt x="643415" y="565411"/>
                  <a:pt x="637603" y="558438"/>
                </a:cubicBezTo>
                <a:cubicBezTo>
                  <a:pt x="587103" y="497837"/>
                  <a:pt x="656946" y="577823"/>
                  <a:pt x="618347" y="519925"/>
                </a:cubicBezTo>
                <a:cubicBezTo>
                  <a:pt x="613311" y="512372"/>
                  <a:pt x="604902" y="507642"/>
                  <a:pt x="599090" y="500668"/>
                </a:cubicBezTo>
                <a:cubicBezTo>
                  <a:pt x="576756" y="473868"/>
                  <a:pt x="598608" y="485530"/>
                  <a:pt x="566996" y="474993"/>
                </a:cubicBezTo>
                <a:cubicBezTo>
                  <a:pt x="564857" y="468574"/>
                  <a:pt x="564804" y="461020"/>
                  <a:pt x="560577" y="455737"/>
                </a:cubicBezTo>
                <a:cubicBezTo>
                  <a:pt x="548314" y="440407"/>
                  <a:pt x="537569" y="444232"/>
                  <a:pt x="522064" y="436480"/>
                </a:cubicBezTo>
                <a:cubicBezTo>
                  <a:pt x="515164" y="433030"/>
                  <a:pt x="509858" y="426775"/>
                  <a:pt x="502808" y="423642"/>
                </a:cubicBezTo>
                <a:cubicBezTo>
                  <a:pt x="490442" y="418147"/>
                  <a:pt x="475555" y="418311"/>
                  <a:pt x="464295" y="410805"/>
                </a:cubicBezTo>
                <a:cubicBezTo>
                  <a:pt x="457876" y="406526"/>
                  <a:pt x="452582" y="399584"/>
                  <a:pt x="445038" y="397967"/>
                </a:cubicBezTo>
                <a:cubicBezTo>
                  <a:pt x="421930" y="393015"/>
                  <a:pt x="397967" y="393688"/>
                  <a:pt x="374431" y="391548"/>
                </a:cubicBezTo>
                <a:cubicBezTo>
                  <a:pt x="320996" y="378189"/>
                  <a:pt x="373828" y="394456"/>
                  <a:pt x="329500" y="372292"/>
                </a:cubicBezTo>
                <a:cubicBezTo>
                  <a:pt x="323448" y="369266"/>
                  <a:pt x="316158" y="369159"/>
                  <a:pt x="310243" y="365873"/>
                </a:cubicBezTo>
                <a:cubicBezTo>
                  <a:pt x="296756" y="358380"/>
                  <a:pt x="271730" y="340198"/>
                  <a:pt x="271730" y="340198"/>
                </a:cubicBezTo>
                <a:cubicBezTo>
                  <a:pt x="259107" y="321264"/>
                  <a:pt x="258170" y="317130"/>
                  <a:pt x="239636" y="301685"/>
                </a:cubicBezTo>
                <a:cubicBezTo>
                  <a:pt x="212096" y="278735"/>
                  <a:pt x="226695" y="300277"/>
                  <a:pt x="201123" y="269591"/>
                </a:cubicBezTo>
                <a:cubicBezTo>
                  <a:pt x="180961" y="245397"/>
                  <a:pt x="192235" y="238813"/>
                  <a:pt x="149773" y="224659"/>
                </a:cubicBezTo>
                <a:lnTo>
                  <a:pt x="111260" y="211821"/>
                </a:lnTo>
                <a:cubicBezTo>
                  <a:pt x="104841" y="209682"/>
                  <a:pt x="97633" y="209156"/>
                  <a:pt x="92003" y="205402"/>
                </a:cubicBezTo>
                <a:cubicBezTo>
                  <a:pt x="85584" y="201123"/>
                  <a:pt x="78673" y="197503"/>
                  <a:pt x="72747" y="192565"/>
                </a:cubicBezTo>
                <a:cubicBezTo>
                  <a:pt x="23324" y="151379"/>
                  <a:pt x="82044" y="192344"/>
                  <a:pt x="34234" y="160471"/>
                </a:cubicBezTo>
                <a:cubicBezTo>
                  <a:pt x="25675" y="147633"/>
                  <a:pt x="7748" y="137365"/>
                  <a:pt x="8558" y="121958"/>
                </a:cubicBezTo>
                <a:cubicBezTo>
                  <a:pt x="10157" y="91584"/>
                  <a:pt x="6161" y="51646"/>
                  <a:pt x="11877" y="15345"/>
                </a:cubicBezTo>
                <a:lnTo>
                  <a:pt x="16098" y="0"/>
                </a:lnTo>
                <a:lnTo>
                  <a:pt x="0" y="0"/>
                </a:lnTo>
                <a:lnTo>
                  <a:pt x="0" y="1540363"/>
                </a:lnTo>
                <a:lnTo>
                  <a:pt x="234477" y="1584265"/>
                </a:lnTo>
                <a:lnTo>
                  <a:pt x="512026" y="1634009"/>
                </a:lnTo>
                <a:lnTo>
                  <a:pt x="790802" y="1682702"/>
                </a:lnTo>
                <a:lnTo>
                  <a:pt x="1070807" y="1724388"/>
                </a:lnTo>
                <a:lnTo>
                  <a:pt x="1349583" y="1766425"/>
                </a:lnTo>
                <a:lnTo>
                  <a:pt x="1629588" y="1805660"/>
                </a:lnTo>
                <a:lnTo>
                  <a:pt x="1905908" y="1839289"/>
                </a:lnTo>
                <a:lnTo>
                  <a:pt x="2185913" y="1871167"/>
                </a:lnTo>
                <a:lnTo>
                  <a:pt x="2450068" y="1898718"/>
                </a:lnTo>
                <a:lnTo>
                  <a:pt x="3243185" y="1898718"/>
                </a:lnTo>
                <a:close/>
              </a:path>
            </a:pathLst>
          </a:cu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8625290-97B7-41E9-9685-D438F86FC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03"/>
          <a:stretch>
            <a:fillRect/>
          </a:stretch>
        </p:blipFill>
        <p:spPr>
          <a:xfrm>
            <a:off x="0" y="0"/>
            <a:ext cx="11611430" cy="5322895"/>
          </a:xfrm>
          <a:custGeom>
            <a:avLst/>
            <a:gdLst>
              <a:gd name="connsiteX0" fmla="*/ 0 w 11611430"/>
              <a:gd name="connsiteY0" fmla="*/ 0 h 5322895"/>
              <a:gd name="connsiteX1" fmla="*/ 11611430 w 11611430"/>
              <a:gd name="connsiteY1" fmla="*/ 0 h 5322895"/>
              <a:gd name="connsiteX2" fmla="*/ 11611430 w 11611430"/>
              <a:gd name="connsiteY2" fmla="*/ 4911695 h 5322895"/>
              <a:gd name="connsiteX3" fmla="*/ 11401197 w 11611430"/>
              <a:gd name="connsiteY3" fmla="*/ 4948416 h 5322895"/>
              <a:gd name="connsiteX4" fmla="*/ 11121192 w 11611430"/>
              <a:gd name="connsiteY4" fmla="*/ 4990102 h 5322895"/>
              <a:gd name="connsiteX5" fmla="*/ 10842416 w 11611430"/>
              <a:gd name="connsiteY5" fmla="*/ 5032139 h 5322895"/>
              <a:gd name="connsiteX6" fmla="*/ 10562411 w 11611430"/>
              <a:gd name="connsiteY6" fmla="*/ 5071374 h 5322895"/>
              <a:gd name="connsiteX7" fmla="*/ 10286091 w 11611430"/>
              <a:gd name="connsiteY7" fmla="*/ 5105003 h 5322895"/>
              <a:gd name="connsiteX8" fmla="*/ 10006086 w 11611430"/>
              <a:gd name="connsiteY8" fmla="*/ 5136881 h 5322895"/>
              <a:gd name="connsiteX9" fmla="*/ 9727310 w 11611430"/>
              <a:gd name="connsiteY9" fmla="*/ 5165957 h 5322895"/>
              <a:gd name="connsiteX10" fmla="*/ 9453445 w 11611430"/>
              <a:gd name="connsiteY10" fmla="*/ 5191179 h 5322895"/>
              <a:gd name="connsiteX11" fmla="*/ 9175897 w 11611430"/>
              <a:gd name="connsiteY11" fmla="*/ 5216401 h 5322895"/>
              <a:gd name="connsiteX12" fmla="*/ 8902033 w 11611430"/>
              <a:gd name="connsiteY12" fmla="*/ 5237420 h 5322895"/>
              <a:gd name="connsiteX13" fmla="*/ 8628169 w 11611430"/>
              <a:gd name="connsiteY13" fmla="*/ 5253884 h 5322895"/>
              <a:gd name="connsiteX14" fmla="*/ 8355533 w 11611430"/>
              <a:gd name="connsiteY14" fmla="*/ 5271050 h 5322895"/>
              <a:gd name="connsiteX15" fmla="*/ 8085353 w 11611430"/>
              <a:gd name="connsiteY15" fmla="*/ 5285412 h 5322895"/>
              <a:gd name="connsiteX16" fmla="*/ 7817629 w 11611430"/>
              <a:gd name="connsiteY16" fmla="*/ 5295571 h 5322895"/>
              <a:gd name="connsiteX17" fmla="*/ 7549905 w 11611430"/>
              <a:gd name="connsiteY17" fmla="*/ 5304329 h 5322895"/>
              <a:gd name="connsiteX18" fmla="*/ 7284638 w 11611430"/>
              <a:gd name="connsiteY18" fmla="*/ 5312736 h 5322895"/>
              <a:gd name="connsiteX19" fmla="*/ 7023055 w 11611430"/>
              <a:gd name="connsiteY19" fmla="*/ 5316590 h 5322895"/>
              <a:gd name="connsiteX20" fmla="*/ 6761472 w 11611430"/>
              <a:gd name="connsiteY20" fmla="*/ 5320793 h 5322895"/>
              <a:gd name="connsiteX21" fmla="*/ 6503573 w 11611430"/>
              <a:gd name="connsiteY21" fmla="*/ 5322895 h 5322895"/>
              <a:gd name="connsiteX22" fmla="*/ 6248130 w 11611430"/>
              <a:gd name="connsiteY22" fmla="*/ 5320793 h 5322895"/>
              <a:gd name="connsiteX23" fmla="*/ 5995144 w 11611430"/>
              <a:gd name="connsiteY23" fmla="*/ 5320793 h 5322895"/>
              <a:gd name="connsiteX24" fmla="*/ 5744613 w 11611430"/>
              <a:gd name="connsiteY24" fmla="*/ 5316590 h 5322895"/>
              <a:gd name="connsiteX25" fmla="*/ 5498995 w 11611430"/>
              <a:gd name="connsiteY25" fmla="*/ 5310284 h 5322895"/>
              <a:gd name="connsiteX26" fmla="*/ 5255834 w 11611430"/>
              <a:gd name="connsiteY26" fmla="*/ 5304329 h 5322895"/>
              <a:gd name="connsiteX27" fmla="*/ 5017584 w 11611430"/>
              <a:gd name="connsiteY27" fmla="*/ 5297673 h 5322895"/>
              <a:gd name="connsiteX28" fmla="*/ 4785514 w 11611430"/>
              <a:gd name="connsiteY28" fmla="*/ 5287726 h 5322895"/>
              <a:gd name="connsiteX29" fmla="*/ 4601441 w 11611430"/>
              <a:gd name="connsiteY29" fmla="*/ 4972173 h 5322895"/>
              <a:gd name="connsiteX30" fmla="*/ 4514210 w 11611430"/>
              <a:gd name="connsiteY30" fmla="*/ 4830422 h 5322895"/>
              <a:gd name="connsiteX31" fmla="*/ 4416075 w 11611430"/>
              <a:gd name="connsiteY31" fmla="*/ 4732288 h 5322895"/>
              <a:gd name="connsiteX32" fmla="*/ 4274324 w 11611430"/>
              <a:gd name="connsiteY32" fmla="*/ 4557826 h 5322895"/>
              <a:gd name="connsiteX33" fmla="*/ 4241613 w 11611430"/>
              <a:gd name="connsiteY33" fmla="*/ 4525113 h 5322895"/>
              <a:gd name="connsiteX34" fmla="*/ 4208901 w 11611430"/>
              <a:gd name="connsiteY34" fmla="*/ 4481499 h 5322895"/>
              <a:gd name="connsiteX35" fmla="*/ 4154382 w 11611430"/>
              <a:gd name="connsiteY35" fmla="*/ 4437883 h 5322895"/>
              <a:gd name="connsiteX36" fmla="*/ 4110766 w 11611430"/>
              <a:gd name="connsiteY36" fmla="*/ 4416075 h 5322895"/>
              <a:gd name="connsiteX37" fmla="*/ 4078054 w 11611430"/>
              <a:gd name="connsiteY37" fmla="*/ 4394267 h 5322895"/>
              <a:gd name="connsiteX38" fmla="*/ 4034439 w 11611430"/>
              <a:gd name="connsiteY38" fmla="*/ 4361556 h 5322895"/>
              <a:gd name="connsiteX39" fmla="*/ 3958111 w 11611430"/>
              <a:gd name="connsiteY39" fmla="*/ 4339747 h 5322895"/>
              <a:gd name="connsiteX40" fmla="*/ 3892688 w 11611430"/>
              <a:gd name="connsiteY40" fmla="*/ 4328844 h 5322895"/>
              <a:gd name="connsiteX41" fmla="*/ 3718226 w 11611430"/>
              <a:gd name="connsiteY41" fmla="*/ 4307036 h 5322895"/>
              <a:gd name="connsiteX42" fmla="*/ 3641899 w 11611430"/>
              <a:gd name="connsiteY42" fmla="*/ 4274324 h 5322895"/>
              <a:gd name="connsiteX43" fmla="*/ 3620091 w 11611430"/>
              <a:gd name="connsiteY43" fmla="*/ 4252517 h 5322895"/>
              <a:gd name="connsiteX44" fmla="*/ 3565572 w 11611430"/>
              <a:gd name="connsiteY44" fmla="*/ 4230709 h 5322895"/>
              <a:gd name="connsiteX45" fmla="*/ 3500148 w 11611430"/>
              <a:gd name="connsiteY45" fmla="*/ 4208901 h 5322895"/>
              <a:gd name="connsiteX46" fmla="*/ 3478341 w 11611430"/>
              <a:gd name="connsiteY46" fmla="*/ 4176190 h 5322895"/>
              <a:gd name="connsiteX47" fmla="*/ 3543764 w 11611430"/>
              <a:gd name="connsiteY47" fmla="*/ 4132574 h 5322895"/>
              <a:gd name="connsiteX48" fmla="*/ 3445629 w 11611430"/>
              <a:gd name="connsiteY48" fmla="*/ 4121670 h 5322895"/>
              <a:gd name="connsiteX49" fmla="*/ 3391109 w 11611430"/>
              <a:gd name="connsiteY49" fmla="*/ 4132574 h 5322895"/>
              <a:gd name="connsiteX50" fmla="*/ 3303878 w 11611430"/>
              <a:gd name="connsiteY50" fmla="*/ 4154381 h 5322895"/>
              <a:gd name="connsiteX51" fmla="*/ 3260263 w 11611430"/>
              <a:gd name="connsiteY51" fmla="*/ 4165285 h 5322895"/>
              <a:gd name="connsiteX52" fmla="*/ 3194839 w 11611430"/>
              <a:gd name="connsiteY52" fmla="*/ 4187093 h 5322895"/>
              <a:gd name="connsiteX53" fmla="*/ 3162128 w 11611430"/>
              <a:gd name="connsiteY53" fmla="*/ 4197997 h 5322895"/>
              <a:gd name="connsiteX54" fmla="*/ 3053089 w 11611430"/>
              <a:gd name="connsiteY54" fmla="*/ 4230709 h 5322895"/>
              <a:gd name="connsiteX55" fmla="*/ 2987666 w 11611430"/>
              <a:gd name="connsiteY55" fmla="*/ 4252517 h 5322895"/>
              <a:gd name="connsiteX56" fmla="*/ 2954954 w 11611430"/>
              <a:gd name="connsiteY56" fmla="*/ 4263420 h 5322895"/>
              <a:gd name="connsiteX57" fmla="*/ 2867723 w 11611430"/>
              <a:gd name="connsiteY57" fmla="*/ 4285228 h 5322895"/>
              <a:gd name="connsiteX58" fmla="*/ 2802300 w 11611430"/>
              <a:gd name="connsiteY58" fmla="*/ 4307036 h 5322895"/>
              <a:gd name="connsiteX59" fmla="*/ 2780492 w 11611430"/>
              <a:gd name="connsiteY59" fmla="*/ 4328844 h 5322895"/>
              <a:gd name="connsiteX60" fmla="*/ 2715069 w 11611430"/>
              <a:gd name="connsiteY60" fmla="*/ 4350652 h 5322895"/>
              <a:gd name="connsiteX61" fmla="*/ 2682357 w 11611430"/>
              <a:gd name="connsiteY61" fmla="*/ 4361556 h 5322895"/>
              <a:gd name="connsiteX62" fmla="*/ 2649646 w 11611430"/>
              <a:gd name="connsiteY62" fmla="*/ 4372459 h 5322895"/>
              <a:gd name="connsiteX63" fmla="*/ 2616933 w 11611430"/>
              <a:gd name="connsiteY63" fmla="*/ 4383363 h 5322895"/>
              <a:gd name="connsiteX64" fmla="*/ 2595126 w 11611430"/>
              <a:gd name="connsiteY64" fmla="*/ 4405171 h 5322895"/>
              <a:gd name="connsiteX65" fmla="*/ 2529703 w 11611430"/>
              <a:gd name="connsiteY65" fmla="*/ 4437883 h 5322895"/>
              <a:gd name="connsiteX66" fmla="*/ 2486087 w 11611430"/>
              <a:gd name="connsiteY66" fmla="*/ 4481499 h 5322895"/>
              <a:gd name="connsiteX67" fmla="*/ 2453375 w 11611430"/>
              <a:gd name="connsiteY67" fmla="*/ 4514210 h 5322895"/>
              <a:gd name="connsiteX68" fmla="*/ 2420664 w 11611430"/>
              <a:gd name="connsiteY68" fmla="*/ 4536017 h 5322895"/>
              <a:gd name="connsiteX69" fmla="*/ 2398856 w 11611430"/>
              <a:gd name="connsiteY69" fmla="*/ 4568729 h 5322895"/>
              <a:gd name="connsiteX70" fmla="*/ 2377048 w 11611430"/>
              <a:gd name="connsiteY70" fmla="*/ 4590537 h 5322895"/>
              <a:gd name="connsiteX71" fmla="*/ 2366144 w 11611430"/>
              <a:gd name="connsiteY71" fmla="*/ 4623249 h 5322895"/>
              <a:gd name="connsiteX72" fmla="*/ 2344336 w 11611430"/>
              <a:gd name="connsiteY72" fmla="*/ 4666865 h 5322895"/>
              <a:gd name="connsiteX73" fmla="*/ 2322528 w 11611430"/>
              <a:gd name="connsiteY73" fmla="*/ 4732288 h 5322895"/>
              <a:gd name="connsiteX74" fmla="*/ 2300721 w 11611430"/>
              <a:gd name="connsiteY74" fmla="*/ 4764999 h 5322895"/>
              <a:gd name="connsiteX75" fmla="*/ 2268010 w 11611430"/>
              <a:gd name="connsiteY75" fmla="*/ 4852231 h 5322895"/>
              <a:gd name="connsiteX76" fmla="*/ 2235297 w 11611430"/>
              <a:gd name="connsiteY76" fmla="*/ 4993981 h 5322895"/>
              <a:gd name="connsiteX77" fmla="*/ 2230567 w 11611430"/>
              <a:gd name="connsiteY77" fmla="*/ 5079209 h 5322895"/>
              <a:gd name="connsiteX78" fmla="*/ 2229538 w 11611430"/>
              <a:gd name="connsiteY78" fmla="*/ 5104344 h 5322895"/>
              <a:gd name="connsiteX79" fmla="*/ 1932621 w 11611430"/>
              <a:gd name="connsiteY79" fmla="*/ 5071374 h 5322895"/>
              <a:gd name="connsiteX80" fmla="*/ 1609634 w 11611430"/>
              <a:gd name="connsiteY80" fmla="*/ 5033891 h 5322895"/>
              <a:gd name="connsiteX81" fmla="*/ 1312435 w 11611430"/>
              <a:gd name="connsiteY81" fmla="*/ 4996408 h 5322895"/>
              <a:gd name="connsiteX82" fmla="*/ 1039799 w 11611430"/>
              <a:gd name="connsiteY82" fmla="*/ 4961027 h 5322895"/>
              <a:gd name="connsiteX83" fmla="*/ 797865 w 11611430"/>
              <a:gd name="connsiteY83" fmla="*/ 4927397 h 5322895"/>
              <a:gd name="connsiteX84" fmla="*/ 579265 w 11611430"/>
              <a:gd name="connsiteY84" fmla="*/ 4895519 h 5322895"/>
              <a:gd name="connsiteX85" fmla="*/ 395052 w 11611430"/>
              <a:gd name="connsiteY85" fmla="*/ 4868896 h 5322895"/>
              <a:gd name="connsiteX86" fmla="*/ 240312 w 11611430"/>
              <a:gd name="connsiteY86" fmla="*/ 4843673 h 5322895"/>
              <a:gd name="connsiteX87" fmla="*/ 27853 w 11611430"/>
              <a:gd name="connsiteY87" fmla="*/ 4807592 h 5322895"/>
              <a:gd name="connsiteX88" fmla="*/ 0 w 11611430"/>
              <a:gd name="connsiteY88" fmla="*/ 4802879 h 5322895"/>
              <a:gd name="connsiteX89" fmla="*/ 0 w 11611430"/>
              <a:gd name="connsiteY89" fmla="*/ 3753332 h 5322895"/>
              <a:gd name="connsiteX90" fmla="*/ 0 w 11611430"/>
              <a:gd name="connsiteY90" fmla="*/ 3571886 h 5322895"/>
              <a:gd name="connsiteX91" fmla="*/ 0 w 11611430"/>
              <a:gd name="connsiteY91" fmla="*/ 471948 h 5322895"/>
              <a:gd name="connsiteX92" fmla="*/ 0 w 11611430"/>
              <a:gd name="connsiteY92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1611430" h="5322895">
                <a:moveTo>
                  <a:pt x="0" y="0"/>
                </a:moveTo>
                <a:lnTo>
                  <a:pt x="11611430" y="0"/>
                </a:lnTo>
                <a:lnTo>
                  <a:pt x="11611430" y="4911695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5514" y="5287726"/>
                </a:lnTo>
                <a:lnTo>
                  <a:pt x="4601441" y="4972173"/>
                </a:lnTo>
                <a:cubicBezTo>
                  <a:pt x="4573183" y="4924429"/>
                  <a:pt x="4553441" y="4869653"/>
                  <a:pt x="4514210" y="4830422"/>
                </a:cubicBezTo>
                <a:cubicBezTo>
                  <a:pt x="4481500" y="4797711"/>
                  <a:pt x="4446637" y="4767016"/>
                  <a:pt x="4416075" y="4732288"/>
                </a:cubicBezTo>
                <a:cubicBezTo>
                  <a:pt x="4366574" y="4676037"/>
                  <a:pt x="4327307" y="4610810"/>
                  <a:pt x="4274324" y="4557826"/>
                </a:cubicBezTo>
                <a:cubicBezTo>
                  <a:pt x="4263420" y="4546922"/>
                  <a:pt x="4251649" y="4536822"/>
                  <a:pt x="4241613" y="4525113"/>
                </a:cubicBezTo>
                <a:cubicBezTo>
                  <a:pt x="4229786" y="4511315"/>
                  <a:pt x="4220536" y="4495459"/>
                  <a:pt x="4208901" y="4481499"/>
                </a:cubicBezTo>
                <a:cubicBezTo>
                  <a:pt x="4192618" y="4461959"/>
                  <a:pt x="4176792" y="4450689"/>
                  <a:pt x="4154382" y="4437883"/>
                </a:cubicBezTo>
                <a:cubicBezTo>
                  <a:pt x="4140269" y="4429818"/>
                  <a:pt x="4124878" y="4424139"/>
                  <a:pt x="4110766" y="4416075"/>
                </a:cubicBezTo>
                <a:cubicBezTo>
                  <a:pt x="4099388" y="4409573"/>
                  <a:pt x="4088718" y="4401884"/>
                  <a:pt x="4078054" y="4394267"/>
                </a:cubicBezTo>
                <a:cubicBezTo>
                  <a:pt x="4063266" y="4383705"/>
                  <a:pt x="4050217" y="4370572"/>
                  <a:pt x="4034439" y="4361556"/>
                </a:cubicBezTo>
                <a:cubicBezTo>
                  <a:pt x="4023246" y="4355160"/>
                  <a:pt x="3966283" y="4341382"/>
                  <a:pt x="3958111" y="4339747"/>
                </a:cubicBezTo>
                <a:cubicBezTo>
                  <a:pt x="3936432" y="4335411"/>
                  <a:pt x="3914626" y="4331587"/>
                  <a:pt x="3892688" y="4328844"/>
                </a:cubicBezTo>
                <a:cubicBezTo>
                  <a:pt x="3823740" y="4320226"/>
                  <a:pt x="3782100" y="4321230"/>
                  <a:pt x="3718226" y="4307036"/>
                </a:cubicBezTo>
                <a:cubicBezTo>
                  <a:pt x="3696418" y="4302190"/>
                  <a:pt x="3658568" y="4285437"/>
                  <a:pt x="3641899" y="4274324"/>
                </a:cubicBezTo>
                <a:cubicBezTo>
                  <a:pt x="3633345" y="4268622"/>
                  <a:pt x="3629017" y="4257617"/>
                  <a:pt x="3620091" y="4252517"/>
                </a:cubicBezTo>
                <a:cubicBezTo>
                  <a:pt x="3603097" y="4242806"/>
                  <a:pt x="3583967" y="4237398"/>
                  <a:pt x="3565572" y="4230709"/>
                </a:cubicBezTo>
                <a:cubicBezTo>
                  <a:pt x="3543968" y="4222853"/>
                  <a:pt x="3500148" y="4208901"/>
                  <a:pt x="3500148" y="4208901"/>
                </a:cubicBezTo>
                <a:cubicBezTo>
                  <a:pt x="3475771" y="4184523"/>
                  <a:pt x="3478341" y="4197373"/>
                  <a:pt x="3478341" y="4176190"/>
                </a:cubicBezTo>
                <a:lnTo>
                  <a:pt x="3543764" y="4132574"/>
                </a:lnTo>
                <a:cubicBezTo>
                  <a:pt x="3511052" y="4128939"/>
                  <a:pt x="3478542" y="4121670"/>
                  <a:pt x="3445629" y="4121670"/>
                </a:cubicBezTo>
                <a:cubicBezTo>
                  <a:pt x="3427096" y="4121670"/>
                  <a:pt x="3409168" y="4128407"/>
                  <a:pt x="3391109" y="4132574"/>
                </a:cubicBezTo>
                <a:cubicBezTo>
                  <a:pt x="3361904" y="4139313"/>
                  <a:pt x="3332955" y="4147112"/>
                  <a:pt x="3303878" y="4154381"/>
                </a:cubicBezTo>
                <a:cubicBezTo>
                  <a:pt x="3289340" y="4158016"/>
                  <a:pt x="3274480" y="4160547"/>
                  <a:pt x="3260263" y="4165285"/>
                </a:cubicBezTo>
                <a:lnTo>
                  <a:pt x="3194839" y="4187093"/>
                </a:lnTo>
                <a:cubicBezTo>
                  <a:pt x="3183935" y="4190728"/>
                  <a:pt x="3173278" y="4195209"/>
                  <a:pt x="3162128" y="4197997"/>
                </a:cubicBezTo>
                <a:cubicBezTo>
                  <a:pt x="3096214" y="4214476"/>
                  <a:pt x="3132724" y="4204163"/>
                  <a:pt x="3053089" y="4230709"/>
                </a:cubicBezTo>
                <a:lnTo>
                  <a:pt x="2987666" y="4252517"/>
                </a:lnTo>
                <a:cubicBezTo>
                  <a:pt x="2976762" y="4256151"/>
                  <a:pt x="2966105" y="4260632"/>
                  <a:pt x="2954954" y="4263420"/>
                </a:cubicBezTo>
                <a:cubicBezTo>
                  <a:pt x="2925877" y="4270689"/>
                  <a:pt x="2896157" y="4275751"/>
                  <a:pt x="2867723" y="4285228"/>
                </a:cubicBezTo>
                <a:lnTo>
                  <a:pt x="2802300" y="4307036"/>
                </a:lnTo>
                <a:cubicBezTo>
                  <a:pt x="2795031" y="4314305"/>
                  <a:pt x="2789687" y="4324247"/>
                  <a:pt x="2780492" y="4328844"/>
                </a:cubicBezTo>
                <a:cubicBezTo>
                  <a:pt x="2759931" y="4339124"/>
                  <a:pt x="2736876" y="4343382"/>
                  <a:pt x="2715069" y="4350652"/>
                </a:cubicBezTo>
                <a:lnTo>
                  <a:pt x="2682357" y="4361556"/>
                </a:lnTo>
                <a:lnTo>
                  <a:pt x="2649646" y="4372459"/>
                </a:lnTo>
                <a:lnTo>
                  <a:pt x="2616933" y="4383363"/>
                </a:lnTo>
                <a:cubicBezTo>
                  <a:pt x="2609664" y="4390632"/>
                  <a:pt x="2603941" y="4399883"/>
                  <a:pt x="2595126" y="4405171"/>
                </a:cubicBezTo>
                <a:cubicBezTo>
                  <a:pt x="2530624" y="4443872"/>
                  <a:pt x="2594048" y="4382729"/>
                  <a:pt x="2529703" y="4437883"/>
                </a:cubicBezTo>
                <a:cubicBezTo>
                  <a:pt x="2514092" y="4451263"/>
                  <a:pt x="2500625" y="4466960"/>
                  <a:pt x="2486087" y="4481499"/>
                </a:cubicBezTo>
                <a:cubicBezTo>
                  <a:pt x="2475183" y="4492403"/>
                  <a:pt x="2466206" y="4505657"/>
                  <a:pt x="2453375" y="4514210"/>
                </a:cubicBezTo>
                <a:lnTo>
                  <a:pt x="2420664" y="4536017"/>
                </a:lnTo>
                <a:cubicBezTo>
                  <a:pt x="2413395" y="4546922"/>
                  <a:pt x="2407042" y="4558496"/>
                  <a:pt x="2398856" y="4568729"/>
                </a:cubicBezTo>
                <a:cubicBezTo>
                  <a:pt x="2392434" y="4576756"/>
                  <a:pt x="2382337" y="4581722"/>
                  <a:pt x="2377048" y="4590537"/>
                </a:cubicBezTo>
                <a:cubicBezTo>
                  <a:pt x="2371134" y="4600393"/>
                  <a:pt x="2370672" y="4612684"/>
                  <a:pt x="2366144" y="4623249"/>
                </a:cubicBezTo>
                <a:cubicBezTo>
                  <a:pt x="2359741" y="4638189"/>
                  <a:pt x="2350374" y="4651772"/>
                  <a:pt x="2344336" y="4666865"/>
                </a:cubicBezTo>
                <a:cubicBezTo>
                  <a:pt x="2335799" y="4688208"/>
                  <a:pt x="2335280" y="4713161"/>
                  <a:pt x="2322528" y="4732288"/>
                </a:cubicBezTo>
                <a:cubicBezTo>
                  <a:pt x="2315259" y="4743192"/>
                  <a:pt x="2306582" y="4753278"/>
                  <a:pt x="2300721" y="4764999"/>
                </a:cubicBezTo>
                <a:cubicBezTo>
                  <a:pt x="2296862" y="4772717"/>
                  <a:pt x="2272055" y="4834699"/>
                  <a:pt x="2268010" y="4852231"/>
                </a:cubicBezTo>
                <a:cubicBezTo>
                  <a:pt x="2231919" y="5008621"/>
                  <a:pt x="2261653" y="4914917"/>
                  <a:pt x="2235297" y="4993981"/>
                </a:cubicBezTo>
                <a:cubicBezTo>
                  <a:pt x="2233101" y="5029118"/>
                  <a:pt x="2231590" y="5057039"/>
                  <a:pt x="2230567" y="5079209"/>
                </a:cubicBezTo>
                <a:lnTo>
                  <a:pt x="2229538" y="5104344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A17A1F-D2A3-46DF-815E-B74043270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209" y="792337"/>
            <a:ext cx="8449582" cy="24214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latin typeface="Acier BAT Text Noir" panose="02000000000000000000" pitchFamily="50" charset="0"/>
              </a:rPr>
              <a:t>AltarStar</a:t>
            </a:r>
            <a:r>
              <a:rPr lang="en-US" sz="4800" dirty="0">
                <a:latin typeface="Acier BAT Text Noir" panose="02000000000000000000" pitchFamily="50" charset="0"/>
              </a:rPr>
              <a:t> gameplay </a:t>
            </a:r>
          </a:p>
        </p:txBody>
      </p:sp>
    </p:spTree>
    <p:extLst>
      <p:ext uri="{BB962C8B-B14F-4D97-AF65-F5344CB8AC3E}">
        <p14:creationId xmlns:p14="http://schemas.microsoft.com/office/powerpoint/2010/main" val="2043796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F6A9ED-5B0E-4B9C-832F-9C607B7F37F0}"/>
              </a:ext>
            </a:extLst>
          </p:cNvPr>
          <p:cNvSpPr txBox="1"/>
          <p:nvPr/>
        </p:nvSpPr>
        <p:spPr>
          <a:xfrm>
            <a:off x="2546350" y="44450"/>
            <a:ext cx="660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cier BAT Text Noir" panose="02000000000000000000" pitchFamily="50" charset="0"/>
              </a:rPr>
              <a:t>Portal Chamber Entrance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DEC2DE-E0A7-42C5-9EC0-9CAC0AFE4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28816" cy="6858000"/>
          </a:xfrm>
          <a:prstGeom prst="rect">
            <a:avLst/>
          </a:prstGeom>
        </p:spPr>
      </p:pic>
      <p:pic>
        <p:nvPicPr>
          <p:cNvPr id="5" name="Picture 4" descr="A screenshot of a stereo&#10;&#10;Description automatically generated">
            <a:extLst>
              <a:ext uri="{FF2B5EF4-FFF2-40B4-BE49-F238E27FC236}">
                <a16:creationId xmlns:a16="http://schemas.microsoft.com/office/drawing/2014/main" id="{F1AE0F46-FF3F-44D2-88A8-BD1D22C528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0" y="752336"/>
            <a:ext cx="5168900" cy="55134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80984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F6A9ED-5B0E-4B9C-832F-9C607B7F37F0}"/>
              </a:ext>
            </a:extLst>
          </p:cNvPr>
          <p:cNvSpPr txBox="1"/>
          <p:nvPr/>
        </p:nvSpPr>
        <p:spPr>
          <a:xfrm>
            <a:off x="2546350" y="44450"/>
            <a:ext cx="660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cier BAT Text Noir" panose="02000000000000000000" pitchFamily="50" charset="0"/>
              </a:rPr>
              <a:t>Portal Chamber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DEC2DE-E0A7-42C5-9EC0-9CAC0AFE4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28816" cy="6858000"/>
          </a:xfrm>
          <a:prstGeom prst="rect">
            <a:avLst/>
          </a:prstGeom>
        </p:spPr>
      </p:pic>
      <p:pic>
        <p:nvPicPr>
          <p:cNvPr id="3" name="Picture 2" descr="A picture containing dark, black, large, white&#10;&#10;Description automatically generated">
            <a:extLst>
              <a:ext uri="{FF2B5EF4-FFF2-40B4-BE49-F238E27FC236}">
                <a16:creationId xmlns:a16="http://schemas.microsoft.com/office/drawing/2014/main" id="{AE51FA25-547E-4564-8B59-C527991CEB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899" y="920750"/>
            <a:ext cx="7275432" cy="5219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52720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2B0AC8-EE0D-4C24-8254-1F82E5FC5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0"/>
            <a:ext cx="10131425" cy="1456267"/>
          </a:xfrm>
        </p:spPr>
        <p:txBody>
          <a:bodyPr/>
          <a:lstStyle/>
          <a:p>
            <a:r>
              <a:rPr lang="en-US" dirty="0">
                <a:latin typeface="Acier BAT Text Noir" panose="02000000000000000000" pitchFamily="50" charset="0"/>
              </a:rPr>
              <a:t>Basic Mechanics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EDCABD-1929-4610-B27C-95420DDD0A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1441" y="1529483"/>
            <a:ext cx="5181600" cy="4606925"/>
          </a:xfrm>
        </p:spPr>
        <p:txBody>
          <a:bodyPr>
            <a:normAutofit fontScale="25000" lnSpcReduction="20000"/>
          </a:bodyPr>
          <a:lstStyle/>
          <a:p>
            <a:pPr lvl="1"/>
            <a:r>
              <a:rPr lang="en-US" sz="6400" dirty="0">
                <a:latin typeface="Trebuchet MS" panose="020B0603020202020204" pitchFamily="34" charset="0"/>
              </a:rPr>
              <a:t>Player</a:t>
            </a:r>
          </a:p>
          <a:p>
            <a:pPr lvl="2"/>
            <a:r>
              <a:rPr lang="en-US" sz="6200" dirty="0">
                <a:latin typeface="Trebuchet MS" panose="020B0603020202020204" pitchFamily="34" charset="0"/>
              </a:rPr>
              <a:t>Dash/Dodge </a:t>
            </a:r>
          </a:p>
          <a:p>
            <a:pPr lvl="3"/>
            <a:r>
              <a:rPr lang="en-US" sz="6200" dirty="0">
                <a:latin typeface="Trebuchet MS" panose="020B0603020202020204" pitchFamily="34" charset="0"/>
              </a:rPr>
              <a:t>Press button to do a short dash to avoid enemy fire.</a:t>
            </a:r>
          </a:p>
          <a:p>
            <a:pPr lvl="2"/>
            <a:r>
              <a:rPr lang="en-US" sz="6200" dirty="0">
                <a:latin typeface="Trebuchet MS" panose="020B0603020202020204" pitchFamily="34" charset="0"/>
              </a:rPr>
              <a:t>Grapple </a:t>
            </a:r>
          </a:p>
          <a:p>
            <a:pPr lvl="3"/>
            <a:r>
              <a:rPr lang="en-US" sz="6200" dirty="0">
                <a:latin typeface="Trebuchet MS" panose="020B0603020202020204" pitchFamily="34" charset="0"/>
              </a:rPr>
              <a:t>Hook on to certain objects to avoid enemy fire</a:t>
            </a:r>
          </a:p>
          <a:p>
            <a:pPr lvl="2"/>
            <a:r>
              <a:rPr lang="en-US" sz="6200" dirty="0">
                <a:latin typeface="Trebuchet MS" panose="020B0603020202020204" pitchFamily="34" charset="0"/>
              </a:rPr>
              <a:t>Weapons</a:t>
            </a:r>
          </a:p>
          <a:p>
            <a:pPr lvl="3"/>
            <a:r>
              <a:rPr lang="en-US" sz="6200" dirty="0">
                <a:latin typeface="Trebuchet MS" panose="020B0603020202020204" pitchFamily="34" charset="0"/>
              </a:rPr>
              <a:t>Blaster – weak, fast firing weapon</a:t>
            </a:r>
          </a:p>
          <a:p>
            <a:pPr lvl="3"/>
            <a:r>
              <a:rPr lang="en-US" sz="6200" dirty="0">
                <a:latin typeface="Trebuchet MS" panose="020B0603020202020204" pitchFamily="34" charset="0"/>
              </a:rPr>
              <a:t>Missile – strong, slow shot weapon</a:t>
            </a:r>
          </a:p>
          <a:p>
            <a:pPr lvl="1"/>
            <a:r>
              <a:rPr lang="en-US" sz="6400" dirty="0">
                <a:latin typeface="Trebuchet MS" panose="020B0603020202020204" pitchFamily="34" charset="0"/>
              </a:rPr>
              <a:t>Puzzles</a:t>
            </a:r>
          </a:p>
          <a:p>
            <a:pPr lvl="2"/>
            <a:r>
              <a:rPr lang="en-US" sz="6400" dirty="0">
                <a:latin typeface="Trebuchet MS" panose="020B0603020202020204" pitchFamily="34" charset="0"/>
              </a:rPr>
              <a:t>Push blocks – push blocks out of the way</a:t>
            </a:r>
          </a:p>
          <a:p>
            <a:pPr lvl="2"/>
            <a:r>
              <a:rPr lang="en-US" sz="6400" dirty="0">
                <a:latin typeface="Trebuchet MS" panose="020B0603020202020204" pitchFamily="34" charset="0"/>
              </a:rPr>
              <a:t>Trigger – bounce object off wall to hit it into trigger location</a:t>
            </a:r>
          </a:p>
          <a:p>
            <a:pPr lvl="2"/>
            <a:r>
              <a:rPr lang="en-US" sz="6400" dirty="0">
                <a:latin typeface="Trebuchet MS" panose="020B0603020202020204" pitchFamily="34" charset="0"/>
              </a:rPr>
              <a:t>Key Triggers – After certain requirements, trigger activates and reveals the key/opens passage.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4840B0-318B-4483-8651-BB9F68D8D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5847096" cy="3649133"/>
          </a:xfrm>
        </p:spPr>
        <p:txBody>
          <a:bodyPr>
            <a:normAutofit fontScale="25000" lnSpcReduction="20000"/>
          </a:bodyPr>
          <a:lstStyle/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sz="6400" dirty="0">
                <a:latin typeface="Trebuchet MS" panose="020B0603020202020204" pitchFamily="34" charset="0"/>
              </a:rPr>
              <a:t>AI/Enemies</a:t>
            </a:r>
          </a:p>
          <a:p>
            <a:pPr lvl="2">
              <a:lnSpc>
                <a:spcPct val="120000"/>
              </a:lnSpc>
              <a:spcAft>
                <a:spcPts val="600"/>
              </a:spcAft>
            </a:pPr>
            <a:r>
              <a:rPr lang="en-US" sz="6400" dirty="0">
                <a:latin typeface="Trebuchet MS" panose="020B0603020202020204" pitchFamily="34" charset="0"/>
              </a:rPr>
              <a:t>Enemy patrol</a:t>
            </a:r>
          </a:p>
          <a:p>
            <a:pPr lvl="2">
              <a:lnSpc>
                <a:spcPct val="120000"/>
              </a:lnSpc>
              <a:spcAft>
                <a:spcPts val="600"/>
              </a:spcAft>
            </a:pPr>
            <a:r>
              <a:rPr lang="en-US" sz="6400" dirty="0">
                <a:latin typeface="Trebuchet MS" panose="020B0603020202020204" pitchFamily="34" charset="0"/>
              </a:rPr>
              <a:t>Basic small enemy</a:t>
            </a:r>
          </a:p>
          <a:p>
            <a:pPr lvl="3">
              <a:lnSpc>
                <a:spcPct val="120000"/>
              </a:lnSpc>
              <a:spcAft>
                <a:spcPts val="600"/>
              </a:spcAft>
            </a:pPr>
            <a:r>
              <a:rPr lang="en-US" sz="6400" dirty="0">
                <a:latin typeface="Trebuchet MS" panose="020B0603020202020204" pitchFamily="34" charset="0"/>
              </a:rPr>
              <a:t>Low health</a:t>
            </a:r>
          </a:p>
          <a:p>
            <a:pPr lvl="3">
              <a:lnSpc>
                <a:spcPct val="120000"/>
              </a:lnSpc>
              <a:spcAft>
                <a:spcPts val="600"/>
              </a:spcAft>
            </a:pPr>
            <a:r>
              <a:rPr lang="en-US" sz="6400" dirty="0">
                <a:latin typeface="Trebuchet MS" panose="020B0603020202020204" pitchFamily="34" charset="0"/>
              </a:rPr>
              <a:t>Normal blaster</a:t>
            </a:r>
          </a:p>
          <a:p>
            <a:pPr lvl="2">
              <a:lnSpc>
                <a:spcPct val="120000"/>
              </a:lnSpc>
              <a:spcAft>
                <a:spcPts val="600"/>
              </a:spcAft>
            </a:pPr>
            <a:r>
              <a:rPr lang="en-US" sz="6400" dirty="0">
                <a:latin typeface="Trebuchet MS" panose="020B0603020202020204" pitchFamily="34" charset="0"/>
              </a:rPr>
              <a:t>Tough enemy</a:t>
            </a:r>
          </a:p>
          <a:p>
            <a:pPr lvl="3">
              <a:lnSpc>
                <a:spcPct val="120000"/>
              </a:lnSpc>
              <a:spcAft>
                <a:spcPts val="600"/>
              </a:spcAft>
            </a:pPr>
            <a:r>
              <a:rPr lang="en-US" sz="6400" dirty="0">
                <a:latin typeface="Trebuchet MS" panose="020B0603020202020204" pitchFamily="34" charset="0"/>
              </a:rPr>
              <a:t>Larger size</a:t>
            </a:r>
          </a:p>
          <a:p>
            <a:pPr lvl="3">
              <a:lnSpc>
                <a:spcPct val="120000"/>
              </a:lnSpc>
              <a:spcAft>
                <a:spcPts val="600"/>
              </a:spcAft>
            </a:pPr>
            <a:r>
              <a:rPr lang="en-US" sz="6400" dirty="0">
                <a:latin typeface="Trebuchet MS" panose="020B0603020202020204" pitchFamily="34" charset="0"/>
              </a:rPr>
              <a:t>Slower speed</a:t>
            </a:r>
          </a:p>
          <a:p>
            <a:pPr lvl="3">
              <a:lnSpc>
                <a:spcPct val="120000"/>
              </a:lnSpc>
              <a:spcAft>
                <a:spcPts val="600"/>
              </a:spcAft>
            </a:pPr>
            <a:r>
              <a:rPr lang="en-US" sz="6400" dirty="0">
                <a:latin typeface="Trebuchet MS" panose="020B0603020202020204" pitchFamily="34" charset="0"/>
              </a:rPr>
              <a:t>Medium health</a:t>
            </a:r>
          </a:p>
          <a:p>
            <a:pPr lvl="3">
              <a:lnSpc>
                <a:spcPct val="120000"/>
              </a:lnSpc>
              <a:spcAft>
                <a:spcPts val="600"/>
              </a:spcAft>
            </a:pPr>
            <a:r>
              <a:rPr lang="en-US" sz="6400" dirty="0">
                <a:latin typeface="Trebuchet MS" panose="020B0603020202020204" pitchFamily="34" charset="0"/>
              </a:rPr>
              <a:t>Medium blaster</a:t>
            </a:r>
          </a:p>
          <a:p>
            <a:pPr lvl="2">
              <a:lnSpc>
                <a:spcPct val="120000"/>
              </a:lnSpc>
              <a:spcAft>
                <a:spcPts val="600"/>
              </a:spcAft>
            </a:pPr>
            <a:r>
              <a:rPr lang="en-US" sz="6400" dirty="0">
                <a:latin typeface="Trebuchet MS" panose="020B0603020202020204" pitchFamily="34" charset="0"/>
              </a:rPr>
              <a:t>Mini Boss</a:t>
            </a:r>
          </a:p>
          <a:p>
            <a:pPr lvl="3">
              <a:lnSpc>
                <a:spcPct val="120000"/>
              </a:lnSpc>
              <a:spcAft>
                <a:spcPts val="600"/>
              </a:spcAft>
            </a:pPr>
            <a:r>
              <a:rPr lang="en-US" sz="6400" dirty="0">
                <a:latin typeface="Trebuchet MS" panose="020B0603020202020204" pitchFamily="34" charset="0"/>
              </a:rPr>
              <a:t>Very large</a:t>
            </a:r>
          </a:p>
          <a:p>
            <a:pPr lvl="3">
              <a:lnSpc>
                <a:spcPct val="120000"/>
              </a:lnSpc>
              <a:spcAft>
                <a:spcPts val="600"/>
              </a:spcAft>
            </a:pPr>
            <a:r>
              <a:rPr lang="en-US" sz="6400" dirty="0">
                <a:latin typeface="Trebuchet MS" panose="020B0603020202020204" pitchFamily="34" charset="0"/>
              </a:rPr>
              <a:t>Medium speed</a:t>
            </a:r>
          </a:p>
          <a:p>
            <a:pPr lvl="3">
              <a:lnSpc>
                <a:spcPct val="120000"/>
              </a:lnSpc>
              <a:spcAft>
                <a:spcPts val="600"/>
              </a:spcAft>
            </a:pPr>
            <a:r>
              <a:rPr lang="en-US" sz="6400" dirty="0">
                <a:latin typeface="Trebuchet MS" panose="020B0603020202020204" pitchFamily="34" charset="0"/>
              </a:rPr>
              <a:t>High health</a:t>
            </a:r>
          </a:p>
          <a:p>
            <a:pPr lvl="3">
              <a:lnSpc>
                <a:spcPct val="120000"/>
              </a:lnSpc>
              <a:spcAft>
                <a:spcPts val="600"/>
              </a:spcAft>
            </a:pPr>
            <a:r>
              <a:rPr lang="en-US" sz="6400" dirty="0">
                <a:latin typeface="Trebuchet MS" panose="020B0603020202020204" pitchFamily="34" charset="0"/>
              </a:rPr>
              <a:t>Strong blaster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297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E174D7-A74C-4845-B4E2-D161F9C68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2F2985-810C-4ABC-9993-5D7821EE7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sitting, computer, laptop, woman&#10;&#10;Description automatically generated">
            <a:extLst>
              <a:ext uri="{FF2B5EF4-FFF2-40B4-BE49-F238E27FC236}">
                <a16:creationId xmlns:a16="http://schemas.microsoft.com/office/drawing/2014/main" id="{E843EAB9-E372-4034-B77A-A79FF2CAC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26" y="801793"/>
            <a:ext cx="10456547" cy="525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35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F6A9ED-5B0E-4B9C-832F-9C607B7F37F0}"/>
              </a:ext>
            </a:extLst>
          </p:cNvPr>
          <p:cNvSpPr txBox="1"/>
          <p:nvPr/>
        </p:nvSpPr>
        <p:spPr>
          <a:xfrm>
            <a:off x="2546350" y="44450"/>
            <a:ext cx="281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cier BAT Text Noir" panose="02000000000000000000" pitchFamily="50" charset="0"/>
              </a:rPr>
              <a:t>Start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DEC2DE-E0A7-42C5-9EC0-9CAC0AFE4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28816" cy="6858000"/>
          </a:xfrm>
          <a:prstGeom prst="rect">
            <a:avLst/>
          </a:prstGeom>
        </p:spPr>
      </p:pic>
      <p:pic>
        <p:nvPicPr>
          <p:cNvPr id="5" name="Picture 4" descr="A picture containing photo, monitor, black, light&#10;&#10;Description automatically generated">
            <a:extLst>
              <a:ext uri="{FF2B5EF4-FFF2-40B4-BE49-F238E27FC236}">
                <a16:creationId xmlns:a16="http://schemas.microsoft.com/office/drawing/2014/main" id="{29F2F86E-574E-49CC-97A5-14F088B1DE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437" y="752336"/>
            <a:ext cx="4792663" cy="51863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06866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light, sitting, front, traffic&#10;&#10;Description automatically generated">
            <a:extLst>
              <a:ext uri="{FF2B5EF4-FFF2-40B4-BE49-F238E27FC236}">
                <a16:creationId xmlns:a16="http://schemas.microsoft.com/office/drawing/2014/main" id="{2B174199-0A16-406A-85BC-CF48BC8A4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073" y="752336"/>
            <a:ext cx="4322515" cy="56285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F6A9ED-5B0E-4B9C-832F-9C607B7F37F0}"/>
              </a:ext>
            </a:extLst>
          </p:cNvPr>
          <p:cNvSpPr txBox="1"/>
          <p:nvPr/>
        </p:nvSpPr>
        <p:spPr>
          <a:xfrm>
            <a:off x="2546350" y="44450"/>
            <a:ext cx="281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cier BAT Text Noir" panose="02000000000000000000" pitchFamily="50" charset="0"/>
              </a:rPr>
              <a:t>First Key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DEC2DE-E0A7-42C5-9EC0-9CAC0AFE4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28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792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F6A9ED-5B0E-4B9C-832F-9C607B7F37F0}"/>
              </a:ext>
            </a:extLst>
          </p:cNvPr>
          <p:cNvSpPr txBox="1"/>
          <p:nvPr/>
        </p:nvSpPr>
        <p:spPr>
          <a:xfrm>
            <a:off x="2546350" y="44450"/>
            <a:ext cx="4102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cier BAT Text Noir" panose="02000000000000000000" pitchFamily="50" charset="0"/>
              </a:rPr>
              <a:t>Second Key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DEC2DE-E0A7-42C5-9EC0-9CAC0AFE4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28816" cy="6858000"/>
          </a:xfrm>
          <a:prstGeom prst="rect">
            <a:avLst/>
          </a:prstGeom>
        </p:spPr>
      </p:pic>
      <p:pic>
        <p:nvPicPr>
          <p:cNvPr id="5" name="Picture 4" descr="A picture containing object, front, monitor, screen&#10;&#10;Description automatically generated">
            <a:extLst>
              <a:ext uri="{FF2B5EF4-FFF2-40B4-BE49-F238E27FC236}">
                <a16:creationId xmlns:a16="http://schemas.microsoft.com/office/drawing/2014/main" id="{6E29760C-D5E4-46F3-AA99-195E9F5A09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350" y="1211193"/>
            <a:ext cx="9423587" cy="44356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92999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F6A9ED-5B0E-4B9C-832F-9C607B7F37F0}"/>
              </a:ext>
            </a:extLst>
          </p:cNvPr>
          <p:cNvSpPr txBox="1"/>
          <p:nvPr/>
        </p:nvSpPr>
        <p:spPr>
          <a:xfrm>
            <a:off x="2546350" y="44450"/>
            <a:ext cx="4540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cier BAT Text Noir" panose="02000000000000000000" pitchFamily="50" charset="0"/>
              </a:rPr>
              <a:t>Grapple Upgrade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DEC2DE-E0A7-42C5-9EC0-9CAC0AFE4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28816" cy="6858000"/>
          </a:xfrm>
          <a:prstGeom prst="rect">
            <a:avLst/>
          </a:prstGeom>
        </p:spPr>
      </p:pic>
      <p:pic>
        <p:nvPicPr>
          <p:cNvPr id="3" name="Picture 2" descr="A picture containing lit, front, sign&#10;&#10;Description automatically generated">
            <a:extLst>
              <a:ext uri="{FF2B5EF4-FFF2-40B4-BE49-F238E27FC236}">
                <a16:creationId xmlns:a16="http://schemas.microsoft.com/office/drawing/2014/main" id="{22EBC9E0-15DA-4499-AB7A-0BC09E066C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0" y="752336"/>
            <a:ext cx="4851400" cy="55015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136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F6A9ED-5B0E-4B9C-832F-9C607B7F37F0}"/>
              </a:ext>
            </a:extLst>
          </p:cNvPr>
          <p:cNvSpPr txBox="1"/>
          <p:nvPr/>
        </p:nvSpPr>
        <p:spPr>
          <a:xfrm>
            <a:off x="2546350" y="44450"/>
            <a:ext cx="5168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cier BAT Text Noir" panose="02000000000000000000" pitchFamily="50" charset="0"/>
              </a:rPr>
              <a:t>Mini Boss – Third Key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DEC2DE-E0A7-42C5-9EC0-9CAC0AFE4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28816" cy="685800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FAFF4B1-0A60-4E4D-B301-F9F9A1400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137" y="752336"/>
            <a:ext cx="5610225" cy="5638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18817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F6A9ED-5B0E-4B9C-832F-9C607B7F37F0}"/>
              </a:ext>
            </a:extLst>
          </p:cNvPr>
          <p:cNvSpPr txBox="1"/>
          <p:nvPr/>
        </p:nvSpPr>
        <p:spPr>
          <a:xfrm>
            <a:off x="2546350" y="44450"/>
            <a:ext cx="5168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cier BAT Text Noir" panose="02000000000000000000" pitchFamily="50" charset="0"/>
              </a:rPr>
              <a:t>Fourth Key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DEC2DE-E0A7-42C5-9EC0-9CAC0AFE4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28816" cy="6858000"/>
          </a:xfrm>
          <a:prstGeom prst="rect">
            <a:avLst/>
          </a:prstGeom>
        </p:spPr>
      </p:pic>
      <p:pic>
        <p:nvPicPr>
          <p:cNvPr id="3" name="Picture 2" descr="A picture containing outdoor, black, light, traffic&#10;&#10;Description automatically generated">
            <a:extLst>
              <a:ext uri="{FF2B5EF4-FFF2-40B4-BE49-F238E27FC236}">
                <a16:creationId xmlns:a16="http://schemas.microsoft.com/office/drawing/2014/main" id="{CFA15240-56F1-45DA-8C08-C251A80E5F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238" y="752336"/>
            <a:ext cx="3820710" cy="55261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44235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135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Acier BAT Text Noir</vt:lpstr>
      <vt:lpstr>Arial</vt:lpstr>
      <vt:lpstr>Calibri</vt:lpstr>
      <vt:lpstr>Calibri Light</vt:lpstr>
      <vt:lpstr>Trebuchet MS</vt:lpstr>
      <vt:lpstr>Celestial</vt:lpstr>
      <vt:lpstr>AltarStar gameplay </vt:lpstr>
      <vt:lpstr>Basic Mechanics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AltarStar gameplay </dc:title>
  <dc:creator>Tyler Hales</dc:creator>
  <cp:lastModifiedBy>Tyler Hales</cp:lastModifiedBy>
  <cp:revision>8</cp:revision>
  <dcterms:created xsi:type="dcterms:W3CDTF">2020-02-27T18:54:00Z</dcterms:created>
  <dcterms:modified xsi:type="dcterms:W3CDTF">2020-02-27T19:29:12Z</dcterms:modified>
</cp:coreProperties>
</file>