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6" r:id="rId5"/>
    <p:sldId id="259" r:id="rId6"/>
    <p:sldId id="268" r:id="rId7"/>
    <p:sldId id="260" r:id="rId8"/>
    <p:sldId id="261" r:id="rId9"/>
    <p:sldId id="270" r:id="rId10"/>
    <p:sldId id="262" r:id="rId11"/>
    <p:sldId id="271" r:id="rId12"/>
    <p:sldId id="263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1341F9-E8CC-4872-9EDA-DCA6885EEDDA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937402-3C48-4930-8757-D0509BF8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5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A17A1F-D2A3-46DF-815E-B7404327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latin typeface="Acier BAT Text Noir" panose="02000000000000000000" pitchFamily="50" charset="0"/>
              </a:rPr>
              <a:t>AltarStar</a:t>
            </a:r>
            <a:r>
              <a:rPr lang="en-US" sz="4800" dirty="0">
                <a:latin typeface="Acier BAT Text Noir" panose="02000000000000000000" pitchFamily="50" charset="0"/>
              </a:rPr>
              <a:t> gameplay </a:t>
            </a:r>
          </a:p>
        </p:txBody>
      </p:sp>
    </p:spTree>
    <p:extLst>
      <p:ext uri="{BB962C8B-B14F-4D97-AF65-F5344CB8AC3E}">
        <p14:creationId xmlns:p14="http://schemas.microsoft.com/office/powerpoint/2010/main" val="204379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Mini Boss – Third Key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AFF4B1-0A60-4E4D-B301-F9F9A1400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93" y="752336"/>
            <a:ext cx="5610225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4E8B3-77E7-4484-BFAA-C0FAEB899E4C}"/>
              </a:ext>
            </a:extLst>
          </p:cNvPr>
          <p:cNvSpPr txBox="1"/>
          <p:nvPr/>
        </p:nvSpPr>
        <p:spPr>
          <a:xfrm>
            <a:off x="8655245" y="3691959"/>
            <a:ext cx="3244038" cy="18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Mini Boss. Few basic enemies will spawn from corners of room.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Grapple to the pillars to make a quick escape or dodge enemy fire. 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After you defeat the mini boss, the third key will appear. </a:t>
            </a:r>
          </a:p>
        </p:txBody>
      </p:sp>
    </p:spTree>
    <p:extLst>
      <p:ext uri="{BB962C8B-B14F-4D97-AF65-F5344CB8AC3E}">
        <p14:creationId xmlns:p14="http://schemas.microsoft.com/office/powerpoint/2010/main" val="71881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computer, laptop, woman&#10;&#10;Description automatically generated">
            <a:extLst>
              <a:ext uri="{FF2B5EF4-FFF2-40B4-BE49-F238E27FC236}">
                <a16:creationId xmlns:a16="http://schemas.microsoft.com/office/drawing/2014/main" id="{E843EAB9-E372-4034-B77A-A79FF2CA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6" y="801793"/>
            <a:ext cx="10456547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Fourth Key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3" name="Picture 2" descr="A picture containing outdoor, black, light, traffic&#10;&#10;Description automatically generated">
            <a:extLst>
              <a:ext uri="{FF2B5EF4-FFF2-40B4-BE49-F238E27FC236}">
                <a16:creationId xmlns:a16="http://schemas.microsoft.com/office/drawing/2014/main" id="{CFA15240-56F1-45DA-8C08-C251A80E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21" y="752336"/>
            <a:ext cx="3820710" cy="5526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76079-F609-40E1-9D3A-4F5211D97B33}"/>
              </a:ext>
            </a:extLst>
          </p:cNvPr>
          <p:cNvSpPr txBox="1"/>
          <p:nvPr/>
        </p:nvSpPr>
        <p:spPr>
          <a:xfrm>
            <a:off x="8353131" y="3325393"/>
            <a:ext cx="3244038" cy="2507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Bouncing orb puzzle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Hit the orb with the player, blaster/missiles, or grapple to bounce it off the walls and into the trigger in the lower left corner.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Enemies spawn periodically.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Collect the fourth key.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computer, laptop, woman&#10;&#10;Description automatically generated">
            <a:extLst>
              <a:ext uri="{FF2B5EF4-FFF2-40B4-BE49-F238E27FC236}">
                <a16:creationId xmlns:a16="http://schemas.microsoft.com/office/drawing/2014/main" id="{E843EAB9-E372-4034-B77A-A79FF2CA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6" y="801793"/>
            <a:ext cx="10456547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66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Portal Chamber Entrance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5" name="Picture 4" descr="A screenshot of a stereo&#10;&#10;Description automatically generated">
            <a:extLst>
              <a:ext uri="{FF2B5EF4-FFF2-40B4-BE49-F238E27FC236}">
                <a16:creationId xmlns:a16="http://schemas.microsoft.com/office/drawing/2014/main" id="{F1AE0F46-FF3F-44D2-88A8-BD1D22C52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752336"/>
            <a:ext cx="5168900" cy="5513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235870-B0D2-461B-A96B-8BD6B1C275DA}"/>
              </a:ext>
            </a:extLst>
          </p:cNvPr>
          <p:cNvSpPr txBox="1"/>
          <p:nvPr/>
        </p:nvSpPr>
        <p:spPr>
          <a:xfrm>
            <a:off x="8353131" y="3325393"/>
            <a:ext cx="3308490" cy="18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Tough enemy with basic enemies spawning.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Defeat them to activate the four key triggers.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Place the four keys collected throughout the level to gain access to the portal chamber.</a:t>
            </a:r>
          </a:p>
        </p:txBody>
      </p:sp>
    </p:spTree>
    <p:extLst>
      <p:ext uri="{BB962C8B-B14F-4D97-AF65-F5344CB8AC3E}">
        <p14:creationId xmlns:p14="http://schemas.microsoft.com/office/powerpoint/2010/main" val="288098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660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Portal Chamber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3" name="Picture 2" descr="A picture containing dark, black, large, white&#10;&#10;Description automatically generated">
            <a:extLst>
              <a:ext uri="{FF2B5EF4-FFF2-40B4-BE49-F238E27FC236}">
                <a16:creationId xmlns:a16="http://schemas.microsoft.com/office/drawing/2014/main" id="{AE51FA25-547E-4564-8B59-C527991CE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r="8981"/>
          <a:stretch/>
        </p:blipFill>
        <p:spPr>
          <a:xfrm>
            <a:off x="3524669" y="1115076"/>
            <a:ext cx="5248737" cy="4686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AF9C3-29A1-4CC1-84C3-B98DCC66D0B8}"/>
              </a:ext>
            </a:extLst>
          </p:cNvPr>
          <p:cNvSpPr txBox="1"/>
          <p:nvPr/>
        </p:nvSpPr>
        <p:spPr>
          <a:xfrm>
            <a:off x="8606907" y="3458324"/>
            <a:ext cx="3244038" cy="2507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Final Boss with few basic enemies spawning. 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Pillars will appear allowing use of the grapple to dodge the boss and other enemies.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Defeat the boss to access the portal and win the level!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B0AC8-EE0D-4C24-8254-1F82E5FC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0"/>
            <a:ext cx="10131425" cy="1456267"/>
          </a:xfrm>
        </p:spPr>
        <p:txBody>
          <a:bodyPr/>
          <a:lstStyle/>
          <a:p>
            <a:r>
              <a:rPr lang="en-US" dirty="0">
                <a:latin typeface="Acier BAT Text Noir" panose="02000000000000000000" pitchFamily="50" charset="0"/>
              </a:rPr>
              <a:t>Basic Mechanics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EDCABD-1929-4610-B27C-95420DDD0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582" y="1734921"/>
            <a:ext cx="5181600" cy="4606925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US" sz="6400" dirty="0">
                <a:latin typeface="Trebuchet MS" panose="020B0603020202020204" pitchFamily="34" charset="0"/>
              </a:rPr>
              <a:t>Player</a:t>
            </a:r>
          </a:p>
          <a:p>
            <a:pPr lvl="2"/>
            <a:r>
              <a:rPr lang="en-US" sz="6200" dirty="0">
                <a:latin typeface="Trebuchet MS" panose="020B0603020202020204" pitchFamily="34" charset="0"/>
              </a:rPr>
              <a:t>Dash/Dodge </a:t>
            </a:r>
          </a:p>
          <a:p>
            <a:pPr lvl="3"/>
            <a:r>
              <a:rPr lang="en-US" sz="6200" dirty="0">
                <a:latin typeface="Trebuchet MS" panose="020B0603020202020204" pitchFamily="34" charset="0"/>
              </a:rPr>
              <a:t>Press button to do a short dash to avoid enemy fire.</a:t>
            </a:r>
          </a:p>
          <a:p>
            <a:pPr lvl="2"/>
            <a:r>
              <a:rPr lang="en-US" sz="6200" dirty="0">
                <a:latin typeface="Trebuchet MS" panose="020B0603020202020204" pitchFamily="34" charset="0"/>
              </a:rPr>
              <a:t>Grapple </a:t>
            </a:r>
          </a:p>
          <a:p>
            <a:pPr lvl="3"/>
            <a:r>
              <a:rPr lang="en-US" sz="6200" dirty="0">
                <a:latin typeface="Trebuchet MS" panose="020B0603020202020204" pitchFamily="34" charset="0"/>
              </a:rPr>
              <a:t>Hook on to certain objects to avoid enemy fire</a:t>
            </a:r>
          </a:p>
          <a:p>
            <a:pPr lvl="2"/>
            <a:r>
              <a:rPr lang="en-US" sz="6200" dirty="0">
                <a:latin typeface="Trebuchet MS" panose="020B0603020202020204" pitchFamily="34" charset="0"/>
              </a:rPr>
              <a:t>Weapons</a:t>
            </a:r>
          </a:p>
          <a:p>
            <a:pPr lvl="3"/>
            <a:r>
              <a:rPr lang="en-US" sz="6200" dirty="0">
                <a:latin typeface="Trebuchet MS" panose="020B0603020202020204" pitchFamily="34" charset="0"/>
              </a:rPr>
              <a:t>Blaster – weak, fast firing weapon</a:t>
            </a:r>
          </a:p>
          <a:p>
            <a:pPr lvl="3"/>
            <a:r>
              <a:rPr lang="en-US" sz="6200" dirty="0">
                <a:latin typeface="Trebuchet MS" panose="020B0603020202020204" pitchFamily="34" charset="0"/>
              </a:rPr>
              <a:t>Missile – strong, slow shot weapon</a:t>
            </a:r>
          </a:p>
          <a:p>
            <a:pPr lvl="2"/>
            <a:r>
              <a:rPr lang="en-US" sz="6400" dirty="0">
                <a:latin typeface="Trebuchet MS" panose="020B0603020202020204" pitchFamily="34" charset="0"/>
              </a:rPr>
              <a:t>Lock-on Target</a:t>
            </a:r>
          </a:p>
          <a:p>
            <a:pPr lvl="1"/>
            <a:r>
              <a:rPr lang="en-US" sz="6400" dirty="0">
                <a:latin typeface="Trebuchet MS" panose="020B0603020202020204" pitchFamily="34" charset="0"/>
              </a:rPr>
              <a:t>Puzzles</a:t>
            </a:r>
          </a:p>
          <a:p>
            <a:pPr lvl="2"/>
            <a:r>
              <a:rPr lang="en-US" sz="6400" dirty="0">
                <a:latin typeface="Trebuchet MS" panose="020B0603020202020204" pitchFamily="34" charset="0"/>
              </a:rPr>
              <a:t>Push blocks – push blocks out of the way</a:t>
            </a:r>
          </a:p>
          <a:p>
            <a:pPr lvl="2"/>
            <a:r>
              <a:rPr lang="en-US" sz="6400" dirty="0">
                <a:latin typeface="Trebuchet MS" panose="020B0603020202020204" pitchFamily="34" charset="0"/>
              </a:rPr>
              <a:t>Trigger – bounce object off wall to hit it into trigger location</a:t>
            </a:r>
          </a:p>
          <a:p>
            <a:pPr lvl="2"/>
            <a:r>
              <a:rPr lang="en-US" sz="6400" dirty="0">
                <a:latin typeface="Trebuchet MS" panose="020B0603020202020204" pitchFamily="34" charset="0"/>
              </a:rPr>
              <a:t>Key Triggers – After certain requirements, trigger activates and reveals the key/opens passage.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840B0-318B-4483-8651-BB9F68D8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148" y="1980939"/>
            <a:ext cx="5847096" cy="3649133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AI/Enemies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Enemy patrol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Basic small enemy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Low health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Normal blaster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Tough enemy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Larger size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Slower speed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Medium health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Medium blaster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Mini Boss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Very large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Medium speed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High health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Trebuchet MS" panose="020B0603020202020204" pitchFamily="34" charset="0"/>
              </a:rPr>
              <a:t>Strong blaster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computer, laptop, woman&#10;&#10;Description automatically generated">
            <a:extLst>
              <a:ext uri="{FF2B5EF4-FFF2-40B4-BE49-F238E27FC236}">
                <a16:creationId xmlns:a16="http://schemas.microsoft.com/office/drawing/2014/main" id="{E843EAB9-E372-4034-B77A-A79FF2CA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6" y="801793"/>
            <a:ext cx="10456547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Start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5" name="Picture 4" descr="A picture containing photo, monitor, black, light&#10;&#10;Description automatically generated">
            <a:extLst>
              <a:ext uri="{FF2B5EF4-FFF2-40B4-BE49-F238E27FC236}">
                <a16:creationId xmlns:a16="http://schemas.microsoft.com/office/drawing/2014/main" id="{29F2F86E-574E-49CC-97A5-14F088B1D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28" y="1038338"/>
            <a:ext cx="4792663" cy="51863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3FB93-EDDA-45E4-8875-AEBF4F9A4CAB}"/>
              </a:ext>
            </a:extLst>
          </p:cNvPr>
          <p:cNvSpPr txBox="1"/>
          <p:nvPr/>
        </p:nvSpPr>
        <p:spPr>
          <a:xfrm>
            <a:off x="8562597" y="3345533"/>
            <a:ext cx="30896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Start Tutorial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Objective to collect four keys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Shooting tutorial – Shooting targets will appear. Practice shooting blaster and missiles.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6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, sitting, front, traffic&#10;&#10;Description automatically generated">
            <a:extLst>
              <a:ext uri="{FF2B5EF4-FFF2-40B4-BE49-F238E27FC236}">
                <a16:creationId xmlns:a16="http://schemas.microsoft.com/office/drawing/2014/main" id="{2B174199-0A16-406A-85BC-CF48BC8A4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73" y="752336"/>
            <a:ext cx="4322515" cy="56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First Key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8D25E-C44B-4CB6-884A-F891EB88CEAA}"/>
              </a:ext>
            </a:extLst>
          </p:cNvPr>
          <p:cNvSpPr txBox="1"/>
          <p:nvPr/>
        </p:nvSpPr>
        <p:spPr>
          <a:xfrm>
            <a:off x="8353131" y="3325393"/>
            <a:ext cx="3244038" cy="18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Seven enemies 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Shoot them down with blaster or missiles.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After the player takes some damage, dash/dodge tutorial appears. 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After enemies are defeated, step on the purple trigger and collect the first key!</a:t>
            </a:r>
          </a:p>
        </p:txBody>
      </p:sp>
    </p:spTree>
    <p:extLst>
      <p:ext uri="{BB962C8B-B14F-4D97-AF65-F5344CB8AC3E}">
        <p14:creationId xmlns:p14="http://schemas.microsoft.com/office/powerpoint/2010/main" val="5367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computer, laptop, woman&#10;&#10;Description automatically generated">
            <a:extLst>
              <a:ext uri="{FF2B5EF4-FFF2-40B4-BE49-F238E27FC236}">
                <a16:creationId xmlns:a16="http://schemas.microsoft.com/office/drawing/2014/main" id="{E843EAB9-E372-4034-B77A-A79FF2CA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6" y="801793"/>
            <a:ext cx="10456547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410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Second Key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5" name="Picture 4" descr="A picture containing object, front, monitor, screen&#10;&#10;Description automatically generated">
            <a:extLst>
              <a:ext uri="{FF2B5EF4-FFF2-40B4-BE49-F238E27FC236}">
                <a16:creationId xmlns:a16="http://schemas.microsoft.com/office/drawing/2014/main" id="{6E29760C-D5E4-46F3-AA99-195E9F5A0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50" y="1211193"/>
            <a:ext cx="9423587" cy="4435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283DA8-DEBB-4BFA-BD82-3052382C9CF6}"/>
              </a:ext>
            </a:extLst>
          </p:cNvPr>
          <p:cNvSpPr txBox="1"/>
          <p:nvPr/>
        </p:nvSpPr>
        <p:spPr>
          <a:xfrm>
            <a:off x="8140714" y="2964751"/>
            <a:ext cx="3009872" cy="259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rebuchet MS" panose="020B0603020202020204" pitchFamily="34" charset="0"/>
              </a:rPr>
              <a:t>Six enemies. Defeat them.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rebuchet MS" panose="020B0603020202020204" pitchFamily="34" charset="0"/>
              </a:rPr>
              <a:t>Make your way to the push block puzzle.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rebuchet MS" panose="020B0603020202020204" pitchFamily="34" charset="0"/>
              </a:rPr>
              <a:t>Push the blocks out of the way to make a path to the trigger and key.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Trebuchet MS" panose="020B0603020202020204" pitchFamily="34" charset="0"/>
              </a:rPr>
              <a:t>Certain blocks do not move. Make sure you push the right blocks in the right direction so you don’t get stuck. </a:t>
            </a:r>
          </a:p>
          <a:p>
            <a:pPr lvl="1">
              <a:lnSpc>
                <a:spcPct val="200000"/>
              </a:lnSpc>
            </a:pPr>
            <a:endParaRPr lang="en-US" sz="1000" dirty="0">
              <a:latin typeface="Trebuchet MS" panose="020B0603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sz="1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6A9ED-5B0E-4B9C-832F-9C607B7F37F0}"/>
              </a:ext>
            </a:extLst>
          </p:cNvPr>
          <p:cNvSpPr txBox="1"/>
          <p:nvPr/>
        </p:nvSpPr>
        <p:spPr>
          <a:xfrm>
            <a:off x="2546350" y="44450"/>
            <a:ext cx="454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ier BAT Text Noir" panose="02000000000000000000" pitchFamily="50" charset="0"/>
              </a:rPr>
              <a:t>Grapple Upgrade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2DE-E0A7-42C5-9EC0-9CAC0AFE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28816" cy="6858000"/>
          </a:xfrm>
          <a:prstGeom prst="rect">
            <a:avLst/>
          </a:prstGeom>
        </p:spPr>
      </p:pic>
      <p:pic>
        <p:nvPicPr>
          <p:cNvPr id="3" name="Picture 2" descr="A picture containing lit, front, sign&#10;&#10;Description automatically generated">
            <a:extLst>
              <a:ext uri="{FF2B5EF4-FFF2-40B4-BE49-F238E27FC236}">
                <a16:creationId xmlns:a16="http://schemas.microsoft.com/office/drawing/2014/main" id="{22EBC9E0-15DA-4499-AB7A-0BC09E066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816787"/>
            <a:ext cx="4851400" cy="5501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9B81E-C314-42D1-8F1B-6327F4304A06}"/>
              </a:ext>
            </a:extLst>
          </p:cNvPr>
          <p:cNvSpPr txBox="1"/>
          <p:nvPr/>
        </p:nvSpPr>
        <p:spPr>
          <a:xfrm>
            <a:off x="8320906" y="3429000"/>
            <a:ext cx="3244038" cy="219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Seven enemies at start. More spawn. Tough enemy appears. 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After you defeat the enemies, the grapple upgrade will appear.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Trebuchet MS" panose="020B0603020202020204" pitchFamily="34" charset="0"/>
              </a:rPr>
              <a:t>Collect the grapple upgrade and practice by grappling to pillars along the path to the next area.</a:t>
            </a:r>
          </a:p>
        </p:txBody>
      </p:sp>
    </p:spTree>
    <p:extLst>
      <p:ext uri="{BB962C8B-B14F-4D97-AF65-F5344CB8AC3E}">
        <p14:creationId xmlns:p14="http://schemas.microsoft.com/office/powerpoint/2010/main" val="331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computer, laptop, woman&#10;&#10;Description automatically generated">
            <a:extLst>
              <a:ext uri="{FF2B5EF4-FFF2-40B4-BE49-F238E27FC236}">
                <a16:creationId xmlns:a16="http://schemas.microsoft.com/office/drawing/2014/main" id="{E843EAB9-E372-4034-B77A-A79FF2CAC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6" y="801793"/>
            <a:ext cx="10456547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443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Acier BAT Text Noir</vt:lpstr>
      <vt:lpstr>Arial</vt:lpstr>
      <vt:lpstr>Calibri</vt:lpstr>
      <vt:lpstr>Calibri Light</vt:lpstr>
      <vt:lpstr>Trebuchet MS</vt:lpstr>
      <vt:lpstr>Celestial</vt:lpstr>
      <vt:lpstr>AltarStar gameplay </vt:lpstr>
      <vt:lpstr>Basic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AltarStar gameplay </dc:title>
  <dc:creator>Tyler Hales</dc:creator>
  <cp:lastModifiedBy>Tyler Hales</cp:lastModifiedBy>
  <cp:revision>14</cp:revision>
  <dcterms:created xsi:type="dcterms:W3CDTF">2020-02-27T18:54:00Z</dcterms:created>
  <dcterms:modified xsi:type="dcterms:W3CDTF">2020-02-29T00:28:05Z</dcterms:modified>
</cp:coreProperties>
</file>