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1" r:id="rId8"/>
    <p:sldId id="272" r:id="rId9"/>
    <p:sldId id="273" r:id="rId10"/>
    <p:sldId id="261" r:id="rId11"/>
    <p:sldId id="262" r:id="rId12"/>
    <p:sldId id="268" r:id="rId13"/>
    <p:sldId id="274" r:id="rId14"/>
    <p:sldId id="265" r:id="rId15"/>
    <p:sldId id="275" r:id="rId16"/>
    <p:sldId id="276" r:id="rId17"/>
    <p:sldId id="263" r:id="rId18"/>
    <p:sldId id="277" r:id="rId19"/>
    <p:sldId id="264" r:id="rId20"/>
    <p:sldId id="269" r:id="rId21"/>
    <p:sldId id="278" r:id="rId22"/>
    <p:sldId id="266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Agriculture Pest Control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Uwase Tracy 27105</a:t>
            </a:r>
          </a:p>
          <a:p>
            <a:r>
              <a:t>INSY 8413 | Introduction to Big Data Analytics</a:t>
            </a:r>
          </a:p>
          <a:p>
            <a:r>
              <a:t>Adventist University of Central Africa (AUCA)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Track &amp; measure pest incidence</a:t>
            </a:r>
          </a:p>
          <a:p>
            <a:r>
              <a:t>- Identify pest impact on yield</a:t>
            </a:r>
          </a:p>
          <a:p>
            <a:r>
              <a:t>- Predict pest risk &amp; yield</a:t>
            </a:r>
          </a:p>
          <a:p>
            <a:r>
              <a:t>- Visual dashboards in Power BI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Yield Analysis</a:t>
            </a:r>
          </a:p>
          <a:p>
            <a:r>
              <a:t>- Pest Patterns</a:t>
            </a:r>
          </a:p>
          <a:p>
            <a:r>
              <a:t>- Environmental Factors</a:t>
            </a:r>
          </a:p>
          <a:p>
            <a:r>
              <a:t>- Interactive Filters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Communicate problem &amp; insights</a:t>
            </a:r>
          </a:p>
          <a:p>
            <a:r>
              <a:t>- Use slicers and drill-downs</a:t>
            </a:r>
          </a:p>
          <a:p>
            <a:r>
              <a:t>- Match visuals to data</a:t>
            </a:r>
          </a:p>
          <a:p>
            <a:r>
              <a:t>- Add DAX &amp; tooltips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BCDA18-D0BA-9854-363C-31EB37D2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453"/>
            <a:ext cx="9144000" cy="50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0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Good accuracy in ML predictions</a:t>
            </a:r>
          </a:p>
          <a:p>
            <a:r>
              <a:t>- Pest presence reduces yield by 20-40%</a:t>
            </a:r>
          </a:p>
          <a:p>
            <a:r>
              <a:t>- Location-based recommendations improve yield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FF046-1C79-AC86-B712-850FB662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776"/>
            <a:ext cx="9144000" cy="51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8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EC2FF-DA0F-543F-1600-49C0E037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025"/>
            <a:ext cx="9144000" cy="50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- Pest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Rust and Blight are most common</a:t>
            </a:r>
          </a:p>
          <a:p>
            <a:r>
              <a:t>- Geographic and seasonal variation in outbreaks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440940-6DD1-9DE2-9191-A6BA5817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563"/>
            <a:ext cx="9144000" cy="49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- Yield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Plant &amp; Ear Height correlate with yield</a:t>
            </a:r>
          </a:p>
          <a:p>
            <a:r>
              <a:t>- Environmental zone and variety matter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agriculture pest control analytics using maize trial data from Zambia. Goals include analyzing pest patterns, predicting yields, and providing insights for agricultural management.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 Pest Index: Combined severity score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70A5C-EA8A-C034-AE74-BF48AE4C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51" y="1401904"/>
            <a:ext cx="66756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58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(pandas, numpy, scikit-learn, matplotlib, seaborn)</a:t>
            </a:r>
          </a:p>
          <a:p>
            <a:r>
              <a:t>Jupyter Notebook</a:t>
            </a:r>
          </a:p>
          <a:p>
            <a:r>
              <a:t>Power BI</a:t>
            </a:r>
          </a:p>
          <a:p>
            <a:r>
              <a:t>Git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for academic purposes. Please cite appropriately if using the methodology or findings.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 we predict crop yield and identify pest patterns in maize cultivation using historical trial data to improve agricultural productivity and pest management strategies?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International Maize Trial Regular Zambia</a:t>
            </a:r>
          </a:p>
          <a:p>
            <a:r>
              <a:t>Rows: 45 | Columns: 47</a:t>
            </a:r>
          </a:p>
          <a:p>
            <a:r>
              <a:t>Includes: Yield, pest indicators (RUST, BLIGHT, CURV), and environmental factors</a:t>
            </a:r>
          </a:p>
          <a:p>
            <a:r>
              <a:t>Data requires preprocessing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data/ (raw &amp; cleaned)</a:t>
            </a:r>
          </a:p>
          <a:p>
            <a:r>
              <a:t>images/</a:t>
            </a:r>
          </a:p>
          <a:p>
            <a:r>
              <a:t>notebooks/</a:t>
            </a:r>
          </a:p>
          <a:p>
            <a:r>
              <a:t>powerbi/</a:t>
            </a:r>
          </a:p>
          <a:p>
            <a:r>
              <a:t>presentation/</a:t>
            </a:r>
          </a:p>
          <a:p>
            <a:r>
              <a:t>README.md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Analytics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cleaning</a:t>
            </a:r>
          </a:p>
          <a:p>
            <a:r>
              <a:t>- EDA</a:t>
            </a:r>
          </a:p>
          <a:p>
            <a:r>
              <a:t>- ML Models: Regression &amp; Classification</a:t>
            </a:r>
          </a:p>
          <a:p>
            <a:r>
              <a:t>- Model Evaluation</a:t>
            </a:r>
          </a:p>
          <a:p>
            <a:r>
              <a:t>- Custom Pest Index &amp; Ensemble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26AAB-66EB-18C4-351C-57E0DC27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693"/>
            <a:ext cx="9144000" cy="55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2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EA7B2-6D0A-AFA5-97A0-37A1E4AC1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323975"/>
            <a:ext cx="4933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3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B55F-AFF6-98DF-EE3C-06057ED4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4924-03E7-7BE7-85D0-53599DC2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plot is an </a:t>
            </a:r>
            <a:r>
              <a:rPr lang="en-US" b="1" dirty="0"/>
              <a:t>Actual vs Predicted</a:t>
            </a:r>
            <a:r>
              <a:rPr lang="en-US" dirty="0"/>
              <a:t> scatter plot for the </a:t>
            </a:r>
            <a:r>
              <a:rPr lang="en-US" b="1" dirty="0"/>
              <a:t>Random Forest model</a:t>
            </a:r>
            <a:r>
              <a:rPr lang="en-US" dirty="0"/>
              <a:t> you trained. Here’s what it represents:</a:t>
            </a:r>
          </a:p>
          <a:p>
            <a:r>
              <a:rPr lang="en-US" b="1" dirty="0"/>
              <a:t>X-axis (Actual):</a:t>
            </a:r>
            <a:r>
              <a:rPr lang="en-US" dirty="0"/>
              <a:t> The true values from your dataset (e.g., actual maize yield or pest severity values).</a:t>
            </a:r>
          </a:p>
          <a:p>
            <a:r>
              <a:rPr lang="en-US" b="1" dirty="0"/>
              <a:t>Y-axis (Predicted):</a:t>
            </a:r>
            <a:r>
              <a:rPr lang="en-US" dirty="0"/>
              <a:t> The values your Random Forest model predicted for those same points.</a:t>
            </a:r>
          </a:p>
          <a:p>
            <a:r>
              <a:rPr lang="en-US" b="1" dirty="0"/>
              <a:t>How to interpret this plot:</a:t>
            </a:r>
          </a:p>
          <a:p>
            <a:r>
              <a:rPr lang="en-US" dirty="0"/>
              <a:t> </a:t>
            </a:r>
            <a:r>
              <a:rPr lang="en-US" b="1" dirty="0"/>
              <a:t>Ideal scenario:</a:t>
            </a:r>
            <a:r>
              <a:rPr lang="en-US" dirty="0"/>
              <a:t> If your model were perfect, all points would fall exactly on a </a:t>
            </a:r>
            <a:r>
              <a:rPr lang="en-US" b="1" dirty="0"/>
              <a:t>diagonal line (y = x)</a:t>
            </a:r>
            <a:r>
              <a:rPr lang="en-US" dirty="0"/>
              <a:t>, meaning predicted values match actual values.</a:t>
            </a:r>
          </a:p>
          <a:p>
            <a:r>
              <a:rPr lang="en-US" dirty="0"/>
              <a:t> </a:t>
            </a:r>
            <a:r>
              <a:rPr lang="en-US" b="1" dirty="0"/>
              <a:t>Current situation:</a:t>
            </a:r>
            <a:endParaRPr lang="en-US" dirty="0"/>
          </a:p>
          <a:p>
            <a:pPr lvl="1"/>
            <a:r>
              <a:rPr lang="en-US" dirty="0"/>
              <a:t>The points are scattered without a clear diagonal alignment.</a:t>
            </a:r>
          </a:p>
          <a:p>
            <a:pPr lvl="1"/>
            <a:r>
              <a:rPr lang="en-US" dirty="0"/>
              <a:t>Some predictions are negative (below 0), which might not make sense if your target variable (e.g., yield) should always be positive.</a:t>
            </a:r>
          </a:p>
          <a:p>
            <a:pPr lvl="1"/>
            <a:r>
              <a:rPr lang="en-US" dirty="0"/>
              <a:t>This indicates the </a:t>
            </a:r>
            <a:r>
              <a:rPr lang="en-US" b="1" dirty="0"/>
              <a:t>model is not fitting well</a:t>
            </a:r>
            <a:r>
              <a:rPr lang="en-US" dirty="0"/>
              <a:t> or there might be issues with:</a:t>
            </a:r>
          </a:p>
          <a:p>
            <a:pPr lvl="2"/>
            <a:r>
              <a:rPr lang="en-US" dirty="0"/>
              <a:t>Data scaling/cleaning</a:t>
            </a:r>
          </a:p>
          <a:p>
            <a:pPr lvl="2"/>
            <a:r>
              <a:rPr lang="en-US" dirty="0"/>
              <a:t>Small dataset size (too few samples)</a:t>
            </a:r>
          </a:p>
          <a:p>
            <a:pPr lvl="2"/>
            <a:r>
              <a:rPr lang="en-US" dirty="0"/>
              <a:t>The model being undertrained or not tuned properly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F85A1-3E31-CDFB-20D0-191C89669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950" y="1094581"/>
            <a:ext cx="4933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9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513</Words>
  <Application>Microsoft Office PowerPoint</Application>
  <PresentationFormat>On-screen Show (4:3)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Agriculture Pest Control Analytics</vt:lpstr>
      <vt:lpstr>Project Overview</vt:lpstr>
      <vt:lpstr>Problem Statement</vt:lpstr>
      <vt:lpstr>Dataset Information</vt:lpstr>
      <vt:lpstr>Project Structure</vt:lpstr>
      <vt:lpstr>Python Analytics Tasks</vt:lpstr>
      <vt:lpstr>PowerPoint Presentation</vt:lpstr>
      <vt:lpstr>PowerPoint Presentation</vt:lpstr>
      <vt:lpstr>Actual vs predicted</vt:lpstr>
      <vt:lpstr>Analysis Workflow</vt:lpstr>
      <vt:lpstr>Power BI Dashboard</vt:lpstr>
      <vt:lpstr>Power BI Dashboard Tasks</vt:lpstr>
      <vt:lpstr>PowerPoint Presentation</vt:lpstr>
      <vt:lpstr>Predictive Insights</vt:lpstr>
      <vt:lpstr>PowerPoint Presentation</vt:lpstr>
      <vt:lpstr>PowerPoint Presentation</vt:lpstr>
      <vt:lpstr>Key Findings - Pest Patterns</vt:lpstr>
      <vt:lpstr>PowerPoint Presentation</vt:lpstr>
      <vt:lpstr>Key Findings - Yield Factors</vt:lpstr>
      <vt:lpstr>Innovation Elements</vt:lpstr>
      <vt:lpstr>PowerPoint Presentation</vt:lpstr>
      <vt:lpstr>Technologies Used</vt:lpstr>
      <vt:lpstr>License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pc</dc:creator>
  <cp:keywords/>
  <dc:description>generated using python-pptx</dc:description>
  <cp:lastModifiedBy>Tricia Nshuti</cp:lastModifiedBy>
  <cp:revision>2</cp:revision>
  <dcterms:created xsi:type="dcterms:W3CDTF">2013-01-27T09:14:16Z</dcterms:created>
  <dcterms:modified xsi:type="dcterms:W3CDTF">2025-08-03T21:26:11Z</dcterms:modified>
  <cp:category/>
</cp:coreProperties>
</file>